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1"/>
  </p:sldMasterIdLst>
  <p:notesMasterIdLst>
    <p:notesMasterId r:id="rId101"/>
  </p:notesMasterIdLst>
  <p:sldIdLst>
    <p:sldId id="256" r:id="rId2"/>
    <p:sldId id="333" r:id="rId3"/>
    <p:sldId id="431" r:id="rId4"/>
    <p:sldId id="334" r:id="rId5"/>
    <p:sldId id="335" r:id="rId6"/>
    <p:sldId id="339" r:id="rId7"/>
    <p:sldId id="340" r:id="rId8"/>
    <p:sldId id="341" r:id="rId9"/>
    <p:sldId id="342" r:id="rId10"/>
    <p:sldId id="324" r:id="rId11"/>
    <p:sldId id="323" r:id="rId12"/>
    <p:sldId id="322" r:id="rId13"/>
    <p:sldId id="320" r:id="rId14"/>
    <p:sldId id="321" r:id="rId15"/>
    <p:sldId id="311" r:id="rId16"/>
    <p:sldId id="317" r:id="rId17"/>
    <p:sldId id="315" r:id="rId18"/>
    <p:sldId id="316" r:id="rId19"/>
    <p:sldId id="314" r:id="rId20"/>
    <p:sldId id="312" r:id="rId21"/>
    <p:sldId id="313" r:id="rId22"/>
    <p:sldId id="318" r:id="rId23"/>
    <p:sldId id="344" r:id="rId24"/>
    <p:sldId id="345" r:id="rId25"/>
    <p:sldId id="346" r:id="rId26"/>
    <p:sldId id="350" r:id="rId27"/>
    <p:sldId id="351" r:id="rId28"/>
    <p:sldId id="336" r:id="rId29"/>
    <p:sldId id="337" r:id="rId30"/>
    <p:sldId id="354" r:id="rId31"/>
    <p:sldId id="357" r:id="rId32"/>
    <p:sldId id="466" r:id="rId33"/>
    <p:sldId id="470" r:id="rId34"/>
    <p:sldId id="475" r:id="rId35"/>
    <p:sldId id="367" r:id="rId36"/>
    <p:sldId id="369" r:id="rId37"/>
    <p:sldId id="467" r:id="rId38"/>
    <p:sldId id="476" r:id="rId39"/>
    <p:sldId id="477" r:id="rId40"/>
    <p:sldId id="478" r:id="rId41"/>
    <p:sldId id="469" r:id="rId42"/>
    <p:sldId id="474" r:id="rId43"/>
    <p:sldId id="358" r:id="rId44"/>
    <p:sldId id="495" r:id="rId45"/>
    <p:sldId id="363" r:id="rId46"/>
    <p:sldId id="365" r:id="rId47"/>
    <p:sldId id="373" r:id="rId48"/>
    <p:sldId id="319" r:id="rId49"/>
    <p:sldId id="452" r:id="rId50"/>
    <p:sldId id="480" r:id="rId51"/>
    <p:sldId id="481" r:id="rId52"/>
    <p:sldId id="453" r:id="rId53"/>
    <p:sldId id="456" r:id="rId54"/>
    <p:sldId id="479" r:id="rId55"/>
    <p:sldId id="458" r:id="rId56"/>
    <p:sldId id="465" r:id="rId57"/>
    <p:sldId id="310" r:id="rId58"/>
    <p:sldId id="457" r:id="rId59"/>
    <p:sldId id="484" r:id="rId60"/>
    <p:sldId id="494" r:id="rId61"/>
    <p:sldId id="428" r:id="rId62"/>
    <p:sldId id="489" r:id="rId63"/>
    <p:sldId id="496" r:id="rId64"/>
    <p:sldId id="471" r:id="rId65"/>
    <p:sldId id="450" r:id="rId66"/>
    <p:sldId id="327" r:id="rId67"/>
    <p:sldId id="485" r:id="rId68"/>
    <p:sldId id="486" r:id="rId69"/>
    <p:sldId id="487" r:id="rId70"/>
    <p:sldId id="488" r:id="rId71"/>
    <p:sldId id="405" r:id="rId72"/>
    <p:sldId id="433" r:id="rId73"/>
    <p:sldId id="406" r:id="rId74"/>
    <p:sldId id="462" r:id="rId75"/>
    <p:sldId id="463" r:id="rId76"/>
    <p:sldId id="490" r:id="rId77"/>
    <p:sldId id="491" r:id="rId78"/>
    <p:sldId id="492" r:id="rId79"/>
    <p:sldId id="328" r:id="rId80"/>
    <p:sldId id="493" r:id="rId81"/>
    <p:sldId id="299" r:id="rId82"/>
    <p:sldId id="277" r:id="rId83"/>
    <p:sldId id="275" r:id="rId84"/>
    <p:sldId id="483" r:id="rId85"/>
    <p:sldId id="287" r:id="rId86"/>
    <p:sldId id="482" r:id="rId87"/>
    <p:sldId id="460" r:id="rId88"/>
    <p:sldId id="417" r:id="rId89"/>
    <p:sldId id="464" r:id="rId90"/>
    <p:sldId id="446" r:id="rId91"/>
    <p:sldId id="455" r:id="rId92"/>
    <p:sldId id="461" r:id="rId93"/>
    <p:sldId id="330" r:id="rId94"/>
    <p:sldId id="329" r:id="rId95"/>
    <p:sldId id="472" r:id="rId96"/>
    <p:sldId id="473" r:id="rId97"/>
    <p:sldId id="451" r:id="rId98"/>
    <p:sldId id="447" r:id="rId99"/>
    <p:sldId id="449" r:id="rId10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10E1734-137E-4570-B7BB-5005C5818269}" v="759" dt="2023-08-23T10:04:11.69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44" autoAdjust="0"/>
    <p:restoredTop sz="71915" autoAdjust="0"/>
  </p:normalViewPr>
  <p:slideViewPr>
    <p:cSldViewPr snapToGrid="0">
      <p:cViewPr varScale="1">
        <p:scale>
          <a:sx n="82" d="100"/>
          <a:sy n="82" d="100"/>
        </p:scale>
        <p:origin x="1644" y="84"/>
      </p:cViewPr>
      <p:guideLst/>
    </p:cSldViewPr>
  </p:slideViewPr>
  <p:notesTextViewPr>
    <p:cViewPr>
      <p:scale>
        <a:sx n="125" d="100"/>
        <a:sy n="125" d="100"/>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microsoft.com/office/2015/10/relationships/revisionInfo" Target="revisionInfo.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presProps" Target="presProp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microsoft.com/office/2016/11/relationships/changesInfo" Target="changesInfos/changesInfo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tin Johannes Rønnekjær Jensen" userId="0eb851300a361a47" providerId="LiveId" clId="{14198267-AD43-466B-A558-A155B656585B}"/>
    <pc:docChg chg="undo redo custSel addSld delSld modSld sldOrd">
      <pc:chgData name="Martin Johannes Rønnekjær Jensen" userId="0eb851300a361a47" providerId="LiveId" clId="{14198267-AD43-466B-A558-A155B656585B}" dt="2022-12-14T14:35:03.474" v="8073" actId="20577"/>
      <pc:docMkLst>
        <pc:docMk/>
      </pc:docMkLst>
      <pc:sldChg chg="del">
        <pc:chgData name="Martin Johannes Rønnekjær Jensen" userId="0eb851300a361a47" providerId="LiveId" clId="{14198267-AD43-466B-A558-A155B656585B}" dt="2022-11-22T10:10:51.291" v="142" actId="47"/>
        <pc:sldMkLst>
          <pc:docMk/>
          <pc:sldMk cId="1911355303" sldId="281"/>
        </pc:sldMkLst>
      </pc:sldChg>
      <pc:sldChg chg="modSp mod modNotesTx">
        <pc:chgData name="Martin Johannes Rønnekjær Jensen" userId="0eb851300a361a47" providerId="LiveId" clId="{14198267-AD43-466B-A558-A155B656585B}" dt="2022-11-25T14:56:54.296" v="4816" actId="313"/>
        <pc:sldMkLst>
          <pc:docMk/>
          <pc:sldMk cId="3445375917" sldId="283"/>
        </pc:sldMkLst>
        <pc:spChg chg="mod">
          <ac:chgData name="Martin Johannes Rønnekjær Jensen" userId="0eb851300a361a47" providerId="LiveId" clId="{14198267-AD43-466B-A558-A155B656585B}" dt="2022-11-25T13:51:37.345" v="3945" actId="6549"/>
          <ac:spMkLst>
            <pc:docMk/>
            <pc:sldMk cId="3445375917" sldId="283"/>
            <ac:spMk id="2" creationId="{C73E83AB-DEDC-9941-8C22-E04F0887EA0B}"/>
          </ac:spMkLst>
        </pc:spChg>
        <pc:spChg chg="mod">
          <ac:chgData name="Martin Johannes Rønnekjær Jensen" userId="0eb851300a361a47" providerId="LiveId" clId="{14198267-AD43-466B-A558-A155B656585B}" dt="2022-11-25T13:53:01.115" v="3972" actId="20577"/>
          <ac:spMkLst>
            <pc:docMk/>
            <pc:sldMk cId="3445375917" sldId="283"/>
            <ac:spMk id="3" creationId="{CF1B1F9C-8688-3042-67B4-D778DB9609F1}"/>
          </ac:spMkLst>
        </pc:spChg>
        <pc:spChg chg="mod">
          <ac:chgData name="Martin Johannes Rønnekjær Jensen" userId="0eb851300a361a47" providerId="LiveId" clId="{14198267-AD43-466B-A558-A155B656585B}" dt="2022-11-25T13:52:09.594" v="3961" actId="20577"/>
          <ac:spMkLst>
            <pc:docMk/>
            <pc:sldMk cId="3445375917" sldId="283"/>
            <ac:spMk id="4" creationId="{E356C0CD-AA71-8E84-A32B-2260A6524717}"/>
          </ac:spMkLst>
        </pc:spChg>
      </pc:sldChg>
      <pc:sldChg chg="del">
        <pc:chgData name="Martin Johannes Rønnekjær Jensen" userId="0eb851300a361a47" providerId="LiveId" clId="{14198267-AD43-466B-A558-A155B656585B}" dt="2022-11-22T10:16:39.111" v="149" actId="47"/>
        <pc:sldMkLst>
          <pc:docMk/>
          <pc:sldMk cId="1746428253" sldId="288"/>
        </pc:sldMkLst>
      </pc:sldChg>
      <pc:sldChg chg="modSp mod">
        <pc:chgData name="Martin Johannes Rønnekjær Jensen" userId="0eb851300a361a47" providerId="LiveId" clId="{14198267-AD43-466B-A558-A155B656585B}" dt="2022-11-22T11:03:24.219" v="220" actId="20577"/>
        <pc:sldMkLst>
          <pc:docMk/>
          <pc:sldMk cId="438158847" sldId="301"/>
        </pc:sldMkLst>
        <pc:spChg chg="mod">
          <ac:chgData name="Martin Johannes Rønnekjær Jensen" userId="0eb851300a361a47" providerId="LiveId" clId="{14198267-AD43-466B-A558-A155B656585B}" dt="2022-11-22T11:03:24.219" v="220" actId="20577"/>
          <ac:spMkLst>
            <pc:docMk/>
            <pc:sldMk cId="438158847" sldId="301"/>
            <ac:spMk id="5" creationId="{25DAADA8-DB0D-4F86-5CC9-4D2FF76298EE}"/>
          </ac:spMkLst>
        </pc:spChg>
      </pc:sldChg>
      <pc:sldChg chg="addSp modSp mod modNotesTx">
        <pc:chgData name="Martin Johannes Rønnekjær Jensen" userId="0eb851300a361a47" providerId="LiveId" clId="{14198267-AD43-466B-A558-A155B656585B}" dt="2022-12-14T14:35:03.474" v="8073" actId="20577"/>
        <pc:sldMkLst>
          <pc:docMk/>
          <pc:sldMk cId="2675579077" sldId="310"/>
        </pc:sldMkLst>
        <pc:spChg chg="mod">
          <ac:chgData name="Martin Johannes Rønnekjær Jensen" userId="0eb851300a361a47" providerId="LiveId" clId="{14198267-AD43-466B-A558-A155B656585B}" dt="2022-12-14T14:33:51.298" v="8018" actId="20577"/>
          <ac:spMkLst>
            <pc:docMk/>
            <pc:sldMk cId="2675579077" sldId="310"/>
            <ac:spMk id="6" creationId="{460C4F05-FB0B-486B-85E8-BEE1547E67A2}"/>
          </ac:spMkLst>
        </pc:spChg>
        <pc:picChg chg="add mod">
          <ac:chgData name="Martin Johannes Rønnekjær Jensen" userId="0eb851300a361a47" providerId="LiveId" clId="{14198267-AD43-466B-A558-A155B656585B}" dt="2022-12-14T14:34:31.268" v="8023" actId="1076"/>
          <ac:picMkLst>
            <pc:docMk/>
            <pc:sldMk cId="2675579077" sldId="310"/>
            <ac:picMk id="1026" creationId="{B92E55E8-9DEF-A54E-D1A1-5F1901D122F4}"/>
          </ac:picMkLst>
        </pc:picChg>
      </pc:sldChg>
      <pc:sldChg chg="modNotesTx">
        <pc:chgData name="Martin Johannes Rønnekjær Jensen" userId="0eb851300a361a47" providerId="LiveId" clId="{14198267-AD43-466B-A558-A155B656585B}" dt="2022-11-23T09:13:54.675" v="3039" actId="20577"/>
        <pc:sldMkLst>
          <pc:docMk/>
          <pc:sldMk cId="4006868631" sldId="312"/>
        </pc:sldMkLst>
      </pc:sldChg>
      <pc:sldChg chg="modNotesTx">
        <pc:chgData name="Martin Johannes Rønnekjær Jensen" userId="0eb851300a361a47" providerId="LiveId" clId="{14198267-AD43-466B-A558-A155B656585B}" dt="2022-12-14T12:34:43.701" v="6890" actId="20577"/>
        <pc:sldMkLst>
          <pc:docMk/>
          <pc:sldMk cId="4095170516" sldId="313"/>
        </pc:sldMkLst>
      </pc:sldChg>
      <pc:sldChg chg="modNotesTx">
        <pc:chgData name="Martin Johannes Rønnekjær Jensen" userId="0eb851300a361a47" providerId="LiveId" clId="{14198267-AD43-466B-A558-A155B656585B}" dt="2022-11-23T09:11:15.717" v="2797" actId="20577"/>
        <pc:sldMkLst>
          <pc:docMk/>
          <pc:sldMk cId="3119725208" sldId="314"/>
        </pc:sldMkLst>
      </pc:sldChg>
      <pc:sldChg chg="addSp delSp modSp mod modNotesTx">
        <pc:chgData name="Martin Johannes Rønnekjær Jensen" userId="0eb851300a361a47" providerId="LiveId" clId="{14198267-AD43-466B-A558-A155B656585B}" dt="2022-12-04T08:02:55.776" v="5183" actId="20577"/>
        <pc:sldMkLst>
          <pc:docMk/>
          <pc:sldMk cId="3721495121" sldId="315"/>
        </pc:sldMkLst>
        <pc:spChg chg="add del mod">
          <ac:chgData name="Martin Johannes Rønnekjær Jensen" userId="0eb851300a361a47" providerId="LiveId" clId="{14198267-AD43-466B-A558-A155B656585B}" dt="2022-11-22T10:09:21.225" v="137"/>
          <ac:spMkLst>
            <pc:docMk/>
            <pc:sldMk cId="3721495121" sldId="315"/>
            <ac:spMk id="5" creationId="{977A1664-7008-A6B6-2AD4-FCD76C372A31}"/>
          </ac:spMkLst>
        </pc:spChg>
        <pc:spChg chg="del">
          <ac:chgData name="Martin Johannes Rønnekjær Jensen" userId="0eb851300a361a47" providerId="LiveId" clId="{14198267-AD43-466B-A558-A155B656585B}" dt="2022-11-22T10:09:24.011" v="138" actId="478"/>
          <ac:spMkLst>
            <pc:docMk/>
            <pc:sldMk cId="3721495121" sldId="315"/>
            <ac:spMk id="6" creationId="{460C4F05-FB0B-486B-85E8-BEE1547E67A2}"/>
          </ac:spMkLst>
        </pc:spChg>
        <pc:spChg chg="add mod">
          <ac:chgData name="Martin Johannes Rønnekjær Jensen" userId="0eb851300a361a47" providerId="LiveId" clId="{14198267-AD43-466B-A558-A155B656585B}" dt="2022-11-22T10:09:24.227" v="139"/>
          <ac:spMkLst>
            <pc:docMk/>
            <pc:sldMk cId="3721495121" sldId="315"/>
            <ac:spMk id="8" creationId="{F5DB831F-DF63-D9A4-DB08-40A2361A2F5D}"/>
          </ac:spMkLst>
        </pc:spChg>
        <pc:picChg chg="add del mod">
          <ac:chgData name="Martin Johannes Rønnekjær Jensen" userId="0eb851300a361a47" providerId="LiveId" clId="{14198267-AD43-466B-A558-A155B656585B}" dt="2022-11-22T10:09:21.225" v="137"/>
          <ac:picMkLst>
            <pc:docMk/>
            <pc:sldMk cId="3721495121" sldId="315"/>
            <ac:picMk id="7" creationId="{C2E3DA9D-F170-47EB-6355-739CB4D72CD6}"/>
          </ac:picMkLst>
        </pc:picChg>
        <pc:picChg chg="add mod">
          <ac:chgData name="Martin Johannes Rønnekjær Jensen" userId="0eb851300a361a47" providerId="LiveId" clId="{14198267-AD43-466B-A558-A155B656585B}" dt="2022-11-22T10:09:24.227" v="139"/>
          <ac:picMkLst>
            <pc:docMk/>
            <pc:sldMk cId="3721495121" sldId="315"/>
            <ac:picMk id="9" creationId="{21CD0955-CEDE-C449-AF61-E9E076305462}"/>
          </ac:picMkLst>
        </pc:picChg>
      </pc:sldChg>
      <pc:sldChg chg="addSp delSp modSp mod modNotesTx">
        <pc:chgData name="Martin Johannes Rønnekjær Jensen" userId="0eb851300a361a47" providerId="LiveId" clId="{14198267-AD43-466B-A558-A155B656585B}" dt="2022-12-01T15:39:12.980" v="5130" actId="20577"/>
        <pc:sldMkLst>
          <pc:docMk/>
          <pc:sldMk cId="2174156346" sldId="316"/>
        </pc:sldMkLst>
        <pc:spChg chg="add mod">
          <ac:chgData name="Martin Johannes Rønnekjær Jensen" userId="0eb851300a361a47" providerId="LiveId" clId="{14198267-AD43-466B-A558-A155B656585B}" dt="2022-11-22T10:09:31.172" v="141"/>
          <ac:spMkLst>
            <pc:docMk/>
            <pc:sldMk cId="2174156346" sldId="316"/>
            <ac:spMk id="5" creationId="{D11CACA6-0E75-16E0-BFE5-9B8FB0D03DFB}"/>
          </ac:spMkLst>
        </pc:spChg>
        <pc:spChg chg="del">
          <ac:chgData name="Martin Johannes Rønnekjær Jensen" userId="0eb851300a361a47" providerId="LiveId" clId="{14198267-AD43-466B-A558-A155B656585B}" dt="2022-11-22T10:09:30.240" v="140" actId="478"/>
          <ac:spMkLst>
            <pc:docMk/>
            <pc:sldMk cId="2174156346" sldId="316"/>
            <ac:spMk id="6" creationId="{460C4F05-FB0B-486B-85E8-BEE1547E67A2}"/>
          </ac:spMkLst>
        </pc:spChg>
        <pc:picChg chg="add mod">
          <ac:chgData name="Martin Johannes Rønnekjær Jensen" userId="0eb851300a361a47" providerId="LiveId" clId="{14198267-AD43-466B-A558-A155B656585B}" dt="2022-11-22T10:09:31.172" v="141"/>
          <ac:picMkLst>
            <pc:docMk/>
            <pc:sldMk cId="2174156346" sldId="316"/>
            <ac:picMk id="7" creationId="{0360FD59-53EA-5647-E05C-907897D34C1F}"/>
          </ac:picMkLst>
        </pc:picChg>
      </pc:sldChg>
      <pc:sldChg chg="modSp mod">
        <pc:chgData name="Martin Johannes Rønnekjær Jensen" userId="0eb851300a361a47" providerId="LiveId" clId="{14198267-AD43-466B-A558-A155B656585B}" dt="2022-11-22T10:08:40.956" v="105" actId="115"/>
        <pc:sldMkLst>
          <pc:docMk/>
          <pc:sldMk cId="924476309" sldId="317"/>
        </pc:sldMkLst>
        <pc:spChg chg="mod">
          <ac:chgData name="Martin Johannes Rønnekjær Jensen" userId="0eb851300a361a47" providerId="LiveId" clId="{14198267-AD43-466B-A558-A155B656585B}" dt="2022-11-22T10:08:40.956" v="105" actId="115"/>
          <ac:spMkLst>
            <pc:docMk/>
            <pc:sldMk cId="924476309" sldId="317"/>
            <ac:spMk id="3" creationId="{CF1B1F9C-8688-3042-67B4-D778DB9609F1}"/>
          </ac:spMkLst>
        </pc:spChg>
      </pc:sldChg>
      <pc:sldChg chg="modNotesTx">
        <pc:chgData name="Martin Johannes Rønnekjær Jensen" userId="0eb851300a361a47" providerId="LiveId" clId="{14198267-AD43-466B-A558-A155B656585B}" dt="2022-11-22T21:50:31.059" v="1246" actId="20577"/>
        <pc:sldMkLst>
          <pc:docMk/>
          <pc:sldMk cId="311028411" sldId="318"/>
        </pc:sldMkLst>
      </pc:sldChg>
      <pc:sldChg chg="modNotesTx">
        <pc:chgData name="Martin Johannes Rønnekjær Jensen" userId="0eb851300a361a47" providerId="LiveId" clId="{14198267-AD43-466B-A558-A155B656585B}" dt="2022-11-23T08:55:31.232" v="2318" actId="20577"/>
        <pc:sldMkLst>
          <pc:docMk/>
          <pc:sldMk cId="423614709" sldId="333"/>
        </pc:sldMkLst>
      </pc:sldChg>
      <pc:sldChg chg="addSp modSp mod">
        <pc:chgData name="Martin Johannes Rønnekjær Jensen" userId="0eb851300a361a47" providerId="LiveId" clId="{14198267-AD43-466B-A558-A155B656585B}" dt="2022-11-22T10:19:27.271" v="185" actId="20577"/>
        <pc:sldMkLst>
          <pc:docMk/>
          <pc:sldMk cId="2300531801" sldId="334"/>
        </pc:sldMkLst>
        <pc:spChg chg="mod">
          <ac:chgData name="Martin Johannes Rønnekjær Jensen" userId="0eb851300a361a47" providerId="LiveId" clId="{14198267-AD43-466B-A558-A155B656585B}" dt="2022-11-22T10:16:58.161" v="150" actId="14100"/>
          <ac:spMkLst>
            <pc:docMk/>
            <pc:sldMk cId="2300531801" sldId="334"/>
            <ac:spMk id="3" creationId="{CF1B1F9C-8688-3042-67B4-D778DB9609F1}"/>
          </ac:spMkLst>
        </pc:spChg>
        <pc:spChg chg="mod">
          <ac:chgData name="Martin Johannes Rønnekjær Jensen" userId="0eb851300a361a47" providerId="LiveId" clId="{14198267-AD43-466B-A558-A155B656585B}" dt="2022-11-22T10:17:01.235" v="151" actId="1076"/>
          <ac:spMkLst>
            <pc:docMk/>
            <pc:sldMk cId="2300531801" sldId="334"/>
            <ac:spMk id="5" creationId="{D4F0DF2D-4C22-01AA-7248-89140ADC56C7}"/>
          </ac:spMkLst>
        </pc:spChg>
        <pc:spChg chg="mod">
          <ac:chgData name="Martin Johannes Rønnekjær Jensen" userId="0eb851300a361a47" providerId="LiveId" clId="{14198267-AD43-466B-A558-A155B656585B}" dt="2022-11-22T10:19:27.271" v="185" actId="20577"/>
          <ac:spMkLst>
            <pc:docMk/>
            <pc:sldMk cId="2300531801" sldId="334"/>
            <ac:spMk id="6" creationId="{460C4F05-FB0B-486B-85E8-BEE1547E67A2}"/>
          </ac:spMkLst>
        </pc:spChg>
        <pc:picChg chg="add mod">
          <ac:chgData name="Martin Johannes Rønnekjær Jensen" userId="0eb851300a361a47" providerId="LiveId" clId="{14198267-AD43-466B-A558-A155B656585B}" dt="2022-11-22T10:17:50.238" v="158" actId="14861"/>
          <ac:picMkLst>
            <pc:docMk/>
            <pc:sldMk cId="2300531801" sldId="334"/>
            <ac:picMk id="2050" creationId="{399A3F69-9775-5A96-5A92-832B6F60A511}"/>
          </ac:picMkLst>
        </pc:picChg>
      </pc:sldChg>
      <pc:sldChg chg="addSp modSp mod">
        <pc:chgData name="Martin Johannes Rønnekjær Jensen" userId="0eb851300a361a47" providerId="LiveId" clId="{14198267-AD43-466B-A558-A155B656585B}" dt="2022-11-22T10:24:40.986" v="219" actId="20577"/>
        <pc:sldMkLst>
          <pc:docMk/>
          <pc:sldMk cId="3136721005" sldId="335"/>
        </pc:sldMkLst>
        <pc:spChg chg="mod">
          <ac:chgData name="Martin Johannes Rønnekjær Jensen" userId="0eb851300a361a47" providerId="LiveId" clId="{14198267-AD43-466B-A558-A155B656585B}" dt="2022-11-22T10:24:40.986" v="219" actId="20577"/>
          <ac:spMkLst>
            <pc:docMk/>
            <pc:sldMk cId="3136721005" sldId="335"/>
            <ac:spMk id="6" creationId="{460C4F05-FB0B-486B-85E8-BEE1547E67A2}"/>
          </ac:spMkLst>
        </pc:spChg>
        <pc:picChg chg="add mod">
          <ac:chgData name="Martin Johannes Rønnekjær Jensen" userId="0eb851300a361a47" providerId="LiveId" clId="{14198267-AD43-466B-A558-A155B656585B}" dt="2022-11-22T10:23:16.365" v="194" actId="18131"/>
          <ac:picMkLst>
            <pc:docMk/>
            <pc:sldMk cId="3136721005" sldId="335"/>
            <ac:picMk id="8194" creationId="{04B8E6AC-1559-BA51-EB87-86306F0B2733}"/>
          </ac:picMkLst>
        </pc:picChg>
      </pc:sldChg>
      <pc:sldChg chg="modSp mod modNotesTx">
        <pc:chgData name="Martin Johannes Rønnekjær Jensen" userId="0eb851300a361a47" providerId="LiveId" clId="{14198267-AD43-466B-A558-A155B656585B}" dt="2022-11-25T13:36:12.672" v="3531" actId="20577"/>
        <pc:sldMkLst>
          <pc:docMk/>
          <pc:sldMk cId="100720585" sldId="336"/>
        </pc:sldMkLst>
        <pc:spChg chg="mod">
          <ac:chgData name="Martin Johannes Rønnekjær Jensen" userId="0eb851300a361a47" providerId="LiveId" clId="{14198267-AD43-466B-A558-A155B656585B}" dt="2022-11-25T13:36:12.672" v="3531" actId="20577"/>
          <ac:spMkLst>
            <pc:docMk/>
            <pc:sldMk cId="100720585" sldId="336"/>
            <ac:spMk id="2" creationId="{C73E83AB-DEDC-9941-8C22-E04F0887EA0B}"/>
          </ac:spMkLst>
        </pc:spChg>
      </pc:sldChg>
      <pc:sldChg chg="modSp mod">
        <pc:chgData name="Martin Johannes Rønnekjær Jensen" userId="0eb851300a361a47" providerId="LiveId" clId="{14198267-AD43-466B-A558-A155B656585B}" dt="2022-11-25T13:36:17.255" v="3537" actId="20577"/>
        <pc:sldMkLst>
          <pc:docMk/>
          <pc:sldMk cId="3842343943" sldId="337"/>
        </pc:sldMkLst>
        <pc:spChg chg="mod">
          <ac:chgData name="Martin Johannes Rønnekjær Jensen" userId="0eb851300a361a47" providerId="LiveId" clId="{14198267-AD43-466B-A558-A155B656585B}" dt="2022-11-25T13:36:17.255" v="3537" actId="20577"/>
          <ac:spMkLst>
            <pc:docMk/>
            <pc:sldMk cId="3842343943" sldId="337"/>
            <ac:spMk id="2" creationId="{C73E83AB-DEDC-9941-8C22-E04F0887EA0B}"/>
          </ac:spMkLst>
        </pc:spChg>
      </pc:sldChg>
      <pc:sldChg chg="modSp mod modNotesTx">
        <pc:chgData name="Martin Johannes Rønnekjær Jensen" userId="0eb851300a361a47" providerId="LiveId" clId="{14198267-AD43-466B-A558-A155B656585B}" dt="2022-11-25T14:45:59.519" v="4384" actId="20577"/>
        <pc:sldMkLst>
          <pc:docMk/>
          <pc:sldMk cId="2906518984" sldId="338"/>
        </pc:sldMkLst>
        <pc:spChg chg="mod">
          <ac:chgData name="Martin Johannes Rønnekjær Jensen" userId="0eb851300a361a47" providerId="LiveId" clId="{14198267-AD43-466B-A558-A155B656585B}" dt="2022-11-25T13:36:22.899" v="3538"/>
          <ac:spMkLst>
            <pc:docMk/>
            <pc:sldMk cId="2906518984" sldId="338"/>
            <ac:spMk id="2" creationId="{C73E83AB-DEDC-9941-8C22-E04F0887EA0B}"/>
          </ac:spMkLst>
        </pc:spChg>
      </pc:sldChg>
      <pc:sldChg chg="addSp delSp modSp add mod ord modNotesTx">
        <pc:chgData name="Martin Johannes Rønnekjær Jensen" userId="0eb851300a361a47" providerId="LiveId" clId="{14198267-AD43-466B-A558-A155B656585B}" dt="2022-11-22T22:03:53.144" v="2134"/>
        <pc:sldMkLst>
          <pc:docMk/>
          <pc:sldMk cId="453043268" sldId="339"/>
        </pc:sldMkLst>
        <pc:spChg chg="mod">
          <ac:chgData name="Martin Johannes Rønnekjær Jensen" userId="0eb851300a361a47" providerId="LiveId" clId="{14198267-AD43-466B-A558-A155B656585B}" dt="2022-11-22T10:00:36.716" v="9"/>
          <ac:spMkLst>
            <pc:docMk/>
            <pc:sldMk cId="453043268" sldId="339"/>
            <ac:spMk id="3" creationId="{CF1B1F9C-8688-3042-67B4-D778DB9609F1}"/>
          </ac:spMkLst>
        </pc:spChg>
        <pc:spChg chg="mod">
          <ac:chgData name="Martin Johannes Rønnekjær Jensen" userId="0eb851300a361a47" providerId="LiveId" clId="{14198267-AD43-466B-A558-A155B656585B}" dt="2022-11-22T10:00:43.800" v="13" actId="20577"/>
          <ac:spMkLst>
            <pc:docMk/>
            <pc:sldMk cId="453043268" sldId="339"/>
            <ac:spMk id="5" creationId="{D4F0DF2D-4C22-01AA-7248-89140ADC56C7}"/>
          </ac:spMkLst>
        </pc:spChg>
        <pc:spChg chg="mod">
          <ac:chgData name="Martin Johannes Rønnekjær Jensen" userId="0eb851300a361a47" providerId="LiveId" clId="{14198267-AD43-466B-A558-A155B656585B}" dt="2022-11-22T10:04:59.360" v="71" actId="20577"/>
          <ac:spMkLst>
            <pc:docMk/>
            <pc:sldMk cId="453043268" sldId="339"/>
            <ac:spMk id="6" creationId="{460C4F05-FB0B-486B-85E8-BEE1547E67A2}"/>
          </ac:spMkLst>
        </pc:spChg>
        <pc:picChg chg="add mod">
          <ac:chgData name="Martin Johannes Rønnekjær Jensen" userId="0eb851300a361a47" providerId="LiveId" clId="{14198267-AD43-466B-A558-A155B656585B}" dt="2022-11-22T10:04:33.318" v="21" actId="1076"/>
          <ac:picMkLst>
            <pc:docMk/>
            <pc:sldMk cId="453043268" sldId="339"/>
            <ac:picMk id="1026" creationId="{4A3F846C-29F8-D049-4087-4B7CA71B4C7B}"/>
          </ac:picMkLst>
        </pc:picChg>
        <pc:picChg chg="add del">
          <ac:chgData name="Martin Johannes Rønnekjær Jensen" userId="0eb851300a361a47" providerId="LiveId" clId="{14198267-AD43-466B-A558-A155B656585B}" dt="2022-11-22T10:06:02.280" v="74" actId="478"/>
          <ac:picMkLst>
            <pc:docMk/>
            <pc:sldMk cId="453043268" sldId="339"/>
            <ac:picMk id="1028" creationId="{AEBFD20F-F853-A77B-479F-EC3D9AB557B8}"/>
          </ac:picMkLst>
        </pc:picChg>
      </pc:sldChg>
      <pc:sldChg chg="modSp add mod">
        <pc:chgData name="Martin Johannes Rønnekjær Jensen" userId="0eb851300a361a47" providerId="LiveId" clId="{14198267-AD43-466B-A558-A155B656585B}" dt="2022-11-22T10:06:22.498" v="83" actId="1076"/>
        <pc:sldMkLst>
          <pc:docMk/>
          <pc:sldMk cId="2199864547" sldId="340"/>
        </pc:sldMkLst>
        <pc:spChg chg="mod">
          <ac:chgData name="Martin Johannes Rønnekjær Jensen" userId="0eb851300a361a47" providerId="LiveId" clId="{14198267-AD43-466B-A558-A155B656585B}" dt="2022-11-22T10:06:14.352" v="79" actId="27636"/>
          <ac:spMkLst>
            <pc:docMk/>
            <pc:sldMk cId="2199864547" sldId="340"/>
            <ac:spMk id="3" creationId="{CF1B1F9C-8688-3042-67B4-D778DB9609F1}"/>
          </ac:spMkLst>
        </pc:spChg>
        <pc:spChg chg="mod">
          <ac:chgData name="Martin Johannes Rønnekjær Jensen" userId="0eb851300a361a47" providerId="LiveId" clId="{14198267-AD43-466B-A558-A155B656585B}" dt="2022-11-22T10:06:22.498" v="83" actId="1076"/>
          <ac:spMkLst>
            <pc:docMk/>
            <pc:sldMk cId="2199864547" sldId="340"/>
            <ac:spMk id="5" creationId="{D4F0DF2D-4C22-01AA-7248-89140ADC56C7}"/>
          </ac:spMkLst>
        </pc:spChg>
      </pc:sldChg>
      <pc:sldChg chg="modSp add mod modNotesTx">
        <pc:chgData name="Martin Johannes Rønnekjær Jensen" userId="0eb851300a361a47" providerId="LiveId" clId="{14198267-AD43-466B-A558-A155B656585B}" dt="2022-11-23T09:02:51.927" v="2637" actId="20577"/>
        <pc:sldMkLst>
          <pc:docMk/>
          <pc:sldMk cId="3942848535" sldId="341"/>
        </pc:sldMkLst>
        <pc:spChg chg="mod">
          <ac:chgData name="Martin Johannes Rønnekjær Jensen" userId="0eb851300a361a47" providerId="LiveId" clId="{14198267-AD43-466B-A558-A155B656585B}" dt="2022-11-22T10:06:40.220" v="89" actId="27636"/>
          <ac:spMkLst>
            <pc:docMk/>
            <pc:sldMk cId="3942848535" sldId="341"/>
            <ac:spMk id="3" creationId="{CF1B1F9C-8688-3042-67B4-D778DB9609F1}"/>
          </ac:spMkLst>
        </pc:spChg>
        <pc:spChg chg="mod">
          <ac:chgData name="Martin Johannes Rønnekjær Jensen" userId="0eb851300a361a47" providerId="LiveId" clId="{14198267-AD43-466B-A558-A155B656585B}" dt="2022-11-22T10:06:48.856" v="97" actId="20577"/>
          <ac:spMkLst>
            <pc:docMk/>
            <pc:sldMk cId="3942848535" sldId="341"/>
            <ac:spMk id="5" creationId="{D4F0DF2D-4C22-01AA-7248-89140ADC56C7}"/>
          </ac:spMkLst>
        </pc:spChg>
      </pc:sldChg>
      <pc:sldChg chg="modSp add mod modNotesTx">
        <pc:chgData name="Martin Johannes Rønnekjær Jensen" userId="0eb851300a361a47" providerId="LiveId" clId="{14198267-AD43-466B-A558-A155B656585B}" dt="2022-11-24T16:32:39.840" v="3289" actId="20577"/>
        <pc:sldMkLst>
          <pc:docMk/>
          <pc:sldMk cId="3767861334" sldId="342"/>
        </pc:sldMkLst>
        <pc:spChg chg="mod">
          <ac:chgData name="Martin Johannes Rønnekjær Jensen" userId="0eb851300a361a47" providerId="LiveId" clId="{14198267-AD43-466B-A558-A155B656585B}" dt="2022-11-22T10:07:00.736" v="101"/>
          <ac:spMkLst>
            <pc:docMk/>
            <pc:sldMk cId="3767861334" sldId="342"/>
            <ac:spMk id="3" creationId="{CF1B1F9C-8688-3042-67B4-D778DB9609F1}"/>
          </ac:spMkLst>
        </pc:spChg>
        <pc:spChg chg="mod">
          <ac:chgData name="Martin Johannes Rønnekjær Jensen" userId="0eb851300a361a47" providerId="LiveId" clId="{14198267-AD43-466B-A558-A155B656585B}" dt="2022-11-22T10:07:06.592" v="104" actId="20577"/>
          <ac:spMkLst>
            <pc:docMk/>
            <pc:sldMk cId="3767861334" sldId="342"/>
            <ac:spMk id="5" creationId="{D4F0DF2D-4C22-01AA-7248-89140ADC56C7}"/>
          </ac:spMkLst>
        </pc:spChg>
      </pc:sldChg>
      <pc:sldChg chg="delSp modSp add mod">
        <pc:chgData name="Martin Johannes Rønnekjær Jensen" userId="0eb851300a361a47" providerId="LiveId" clId="{14198267-AD43-466B-A558-A155B656585B}" dt="2022-11-22T19:48:44.419" v="387" actId="313"/>
        <pc:sldMkLst>
          <pc:docMk/>
          <pc:sldMk cId="4081506298" sldId="343"/>
        </pc:sldMkLst>
        <pc:spChg chg="mod">
          <ac:chgData name="Martin Johannes Rønnekjær Jensen" userId="0eb851300a361a47" providerId="LiveId" clId="{14198267-AD43-466B-A558-A155B656585B}" dt="2022-11-22T19:48:44.419" v="387" actId="313"/>
          <ac:spMkLst>
            <pc:docMk/>
            <pc:sldMk cId="4081506298" sldId="343"/>
            <ac:spMk id="8" creationId="{ECDB40AA-3F2D-6456-302C-0DF70B3B443D}"/>
          </ac:spMkLst>
        </pc:spChg>
        <pc:picChg chg="del">
          <ac:chgData name="Martin Johannes Rønnekjær Jensen" userId="0eb851300a361a47" providerId="LiveId" clId="{14198267-AD43-466B-A558-A155B656585B}" dt="2022-11-22T19:46:27.250" v="222" actId="478"/>
          <ac:picMkLst>
            <pc:docMk/>
            <pc:sldMk cId="4081506298" sldId="343"/>
            <ac:picMk id="5" creationId="{AFDBBFD9-83C8-DE0E-8822-24EF49D9C9AB}"/>
          </ac:picMkLst>
        </pc:picChg>
      </pc:sldChg>
      <pc:sldChg chg="modSp add mod modNotesTx">
        <pc:chgData name="Martin Johannes Rønnekjær Jensen" userId="0eb851300a361a47" providerId="LiveId" clId="{14198267-AD43-466B-A558-A155B656585B}" dt="2022-11-22T22:28:58.401" v="2220" actId="790"/>
        <pc:sldMkLst>
          <pc:docMk/>
          <pc:sldMk cId="4101390747" sldId="344"/>
        </pc:sldMkLst>
        <pc:spChg chg="mod">
          <ac:chgData name="Martin Johannes Rønnekjær Jensen" userId="0eb851300a361a47" providerId="LiveId" clId="{14198267-AD43-466B-A558-A155B656585B}" dt="2022-11-22T21:33:43.484" v="421" actId="20577"/>
          <ac:spMkLst>
            <pc:docMk/>
            <pc:sldMk cId="4101390747" sldId="344"/>
            <ac:spMk id="3" creationId="{CF1B1F9C-8688-3042-67B4-D778DB9609F1}"/>
          </ac:spMkLst>
        </pc:spChg>
        <pc:spChg chg="mod">
          <ac:chgData name="Martin Johannes Rønnekjær Jensen" userId="0eb851300a361a47" providerId="LiveId" clId="{14198267-AD43-466B-A558-A155B656585B}" dt="2022-11-22T21:33:54.643" v="429" actId="20577"/>
          <ac:spMkLst>
            <pc:docMk/>
            <pc:sldMk cId="4101390747" sldId="344"/>
            <ac:spMk id="4" creationId="{E356C0CD-AA71-8E84-A32B-2260A6524717}"/>
          </ac:spMkLst>
        </pc:spChg>
      </pc:sldChg>
      <pc:sldChg chg="modSp add mod">
        <pc:chgData name="Martin Johannes Rønnekjær Jensen" userId="0eb851300a361a47" providerId="LiveId" clId="{14198267-AD43-466B-A558-A155B656585B}" dt="2022-11-22T21:34:44.415" v="455" actId="20577"/>
        <pc:sldMkLst>
          <pc:docMk/>
          <pc:sldMk cId="2380167392" sldId="345"/>
        </pc:sldMkLst>
        <pc:spChg chg="mod">
          <ac:chgData name="Martin Johannes Rønnekjær Jensen" userId="0eb851300a361a47" providerId="LiveId" clId="{14198267-AD43-466B-A558-A155B656585B}" dt="2022-11-22T21:34:35.924" v="447" actId="20577"/>
          <ac:spMkLst>
            <pc:docMk/>
            <pc:sldMk cId="2380167392" sldId="345"/>
            <ac:spMk id="3" creationId="{CF1B1F9C-8688-3042-67B4-D778DB9609F1}"/>
          </ac:spMkLst>
        </pc:spChg>
        <pc:spChg chg="mod">
          <ac:chgData name="Martin Johannes Rønnekjær Jensen" userId="0eb851300a361a47" providerId="LiveId" clId="{14198267-AD43-466B-A558-A155B656585B}" dt="2022-11-22T21:34:44.415" v="455" actId="20577"/>
          <ac:spMkLst>
            <pc:docMk/>
            <pc:sldMk cId="2380167392" sldId="345"/>
            <ac:spMk id="4" creationId="{E356C0CD-AA71-8E84-A32B-2260A6524717}"/>
          </ac:spMkLst>
        </pc:spChg>
      </pc:sldChg>
      <pc:sldChg chg="modSp add mod modNotesTx">
        <pc:chgData name="Martin Johannes Rønnekjær Jensen" userId="0eb851300a361a47" providerId="LiveId" clId="{14198267-AD43-466B-A558-A155B656585B}" dt="2022-11-22T21:56:34.474" v="1514" actId="20577"/>
        <pc:sldMkLst>
          <pc:docMk/>
          <pc:sldMk cId="1184359630" sldId="346"/>
        </pc:sldMkLst>
        <pc:spChg chg="mod">
          <ac:chgData name="Martin Johannes Rønnekjær Jensen" userId="0eb851300a361a47" providerId="LiveId" clId="{14198267-AD43-466B-A558-A155B656585B}" dt="2022-11-22T21:35:13.084" v="485" actId="20577"/>
          <ac:spMkLst>
            <pc:docMk/>
            <pc:sldMk cId="1184359630" sldId="346"/>
            <ac:spMk id="3" creationId="{CF1B1F9C-8688-3042-67B4-D778DB9609F1}"/>
          </ac:spMkLst>
        </pc:spChg>
        <pc:spChg chg="mod">
          <ac:chgData name="Martin Johannes Rønnekjær Jensen" userId="0eb851300a361a47" providerId="LiveId" clId="{14198267-AD43-466B-A558-A155B656585B}" dt="2022-11-22T21:35:19.875" v="491" actId="20577"/>
          <ac:spMkLst>
            <pc:docMk/>
            <pc:sldMk cId="1184359630" sldId="346"/>
            <ac:spMk id="4" creationId="{E356C0CD-AA71-8E84-A32B-2260A6524717}"/>
          </ac:spMkLst>
        </pc:spChg>
      </pc:sldChg>
      <pc:sldChg chg="add del">
        <pc:chgData name="Martin Johannes Rønnekjær Jensen" userId="0eb851300a361a47" providerId="LiveId" clId="{14198267-AD43-466B-A558-A155B656585B}" dt="2022-11-22T21:56:53.295" v="1515" actId="47"/>
        <pc:sldMkLst>
          <pc:docMk/>
          <pc:sldMk cId="3600706791" sldId="347"/>
        </pc:sldMkLst>
      </pc:sldChg>
      <pc:sldChg chg="modSp add mod modNotesTx">
        <pc:chgData name="Martin Johannes Rønnekjær Jensen" userId="0eb851300a361a47" providerId="LiveId" clId="{14198267-AD43-466B-A558-A155B656585B}" dt="2022-11-22T21:57:53.328" v="1598" actId="20577"/>
        <pc:sldMkLst>
          <pc:docMk/>
          <pc:sldMk cId="3247618935" sldId="348"/>
        </pc:sldMkLst>
        <pc:spChg chg="mod">
          <ac:chgData name="Martin Johannes Rønnekjær Jensen" userId="0eb851300a361a47" providerId="LiveId" clId="{14198267-AD43-466B-A558-A155B656585B}" dt="2022-11-22T21:37:14.884" v="508" actId="20577"/>
          <ac:spMkLst>
            <pc:docMk/>
            <pc:sldMk cId="3247618935" sldId="348"/>
            <ac:spMk id="3" creationId="{CF1B1F9C-8688-3042-67B4-D778DB9609F1}"/>
          </ac:spMkLst>
        </pc:spChg>
        <pc:spChg chg="mod">
          <ac:chgData name="Martin Johannes Rønnekjær Jensen" userId="0eb851300a361a47" providerId="LiveId" clId="{14198267-AD43-466B-A558-A155B656585B}" dt="2022-11-22T21:37:22.014" v="516" actId="20577"/>
          <ac:spMkLst>
            <pc:docMk/>
            <pc:sldMk cId="3247618935" sldId="348"/>
            <ac:spMk id="4" creationId="{E356C0CD-AA71-8E84-A32B-2260A6524717}"/>
          </ac:spMkLst>
        </pc:spChg>
      </pc:sldChg>
      <pc:sldChg chg="modSp add mod modNotesTx">
        <pc:chgData name="Martin Johannes Rønnekjær Jensen" userId="0eb851300a361a47" providerId="LiveId" clId="{14198267-AD43-466B-A558-A155B656585B}" dt="2022-11-22T21:58:20.768" v="1630" actId="20577"/>
        <pc:sldMkLst>
          <pc:docMk/>
          <pc:sldMk cId="1416790262" sldId="349"/>
        </pc:sldMkLst>
        <pc:spChg chg="mod">
          <ac:chgData name="Martin Johannes Rønnekjær Jensen" userId="0eb851300a361a47" providerId="LiveId" clId="{14198267-AD43-466B-A558-A155B656585B}" dt="2022-11-22T21:37:43.155" v="531" actId="20577"/>
          <ac:spMkLst>
            <pc:docMk/>
            <pc:sldMk cId="1416790262" sldId="349"/>
            <ac:spMk id="3" creationId="{CF1B1F9C-8688-3042-67B4-D778DB9609F1}"/>
          </ac:spMkLst>
        </pc:spChg>
        <pc:spChg chg="mod">
          <ac:chgData name="Martin Johannes Rønnekjær Jensen" userId="0eb851300a361a47" providerId="LiveId" clId="{14198267-AD43-466B-A558-A155B656585B}" dt="2022-11-22T21:38:41.885" v="584" actId="20577"/>
          <ac:spMkLst>
            <pc:docMk/>
            <pc:sldMk cId="1416790262" sldId="349"/>
            <ac:spMk id="4" creationId="{E356C0CD-AA71-8E84-A32B-2260A6524717}"/>
          </ac:spMkLst>
        </pc:spChg>
      </pc:sldChg>
      <pc:sldChg chg="modSp add mod modNotesTx">
        <pc:chgData name="Martin Johannes Rønnekjær Jensen" userId="0eb851300a361a47" providerId="LiveId" clId="{14198267-AD43-466B-A558-A155B656585B}" dt="2022-11-25T14:43:27.107" v="4277" actId="20577"/>
        <pc:sldMkLst>
          <pc:docMk/>
          <pc:sldMk cId="1125972072" sldId="350"/>
        </pc:sldMkLst>
        <pc:spChg chg="mod">
          <ac:chgData name="Martin Johannes Rønnekjær Jensen" userId="0eb851300a361a47" providerId="LiveId" clId="{14198267-AD43-466B-A558-A155B656585B}" dt="2022-11-22T21:38:23.018" v="569" actId="20577"/>
          <ac:spMkLst>
            <pc:docMk/>
            <pc:sldMk cId="1125972072" sldId="350"/>
            <ac:spMk id="3" creationId="{CF1B1F9C-8688-3042-67B4-D778DB9609F1}"/>
          </ac:spMkLst>
        </pc:spChg>
        <pc:spChg chg="mod">
          <ac:chgData name="Martin Johannes Rønnekjær Jensen" userId="0eb851300a361a47" providerId="LiveId" clId="{14198267-AD43-466B-A558-A155B656585B}" dt="2022-11-22T21:38:32.485" v="576" actId="20577"/>
          <ac:spMkLst>
            <pc:docMk/>
            <pc:sldMk cId="1125972072" sldId="350"/>
            <ac:spMk id="4" creationId="{E356C0CD-AA71-8E84-A32B-2260A6524717}"/>
          </ac:spMkLst>
        </pc:spChg>
      </pc:sldChg>
      <pc:sldChg chg="modSp add mod modNotesTx">
        <pc:chgData name="Martin Johannes Rønnekjær Jensen" userId="0eb851300a361a47" providerId="LiveId" clId="{14198267-AD43-466B-A558-A155B656585B}" dt="2022-11-22T22:03:46.207" v="2132" actId="20577"/>
        <pc:sldMkLst>
          <pc:docMk/>
          <pc:sldMk cId="1290145378" sldId="351"/>
        </pc:sldMkLst>
        <pc:spChg chg="mod">
          <ac:chgData name="Martin Johannes Rønnekjær Jensen" userId="0eb851300a361a47" providerId="LiveId" clId="{14198267-AD43-466B-A558-A155B656585B}" dt="2022-11-22T21:39:10.524" v="610" actId="20577"/>
          <ac:spMkLst>
            <pc:docMk/>
            <pc:sldMk cId="1290145378" sldId="351"/>
            <ac:spMk id="3" creationId="{CF1B1F9C-8688-3042-67B4-D778DB9609F1}"/>
          </ac:spMkLst>
        </pc:spChg>
        <pc:spChg chg="mod">
          <ac:chgData name="Martin Johannes Rønnekjær Jensen" userId="0eb851300a361a47" providerId="LiveId" clId="{14198267-AD43-466B-A558-A155B656585B}" dt="2022-11-22T21:39:17.594" v="616" actId="20577"/>
          <ac:spMkLst>
            <pc:docMk/>
            <pc:sldMk cId="1290145378" sldId="351"/>
            <ac:spMk id="4" creationId="{E356C0CD-AA71-8E84-A32B-2260A6524717}"/>
          </ac:spMkLst>
        </pc:spChg>
      </pc:sldChg>
      <pc:sldChg chg="modSp add mod modNotesTx">
        <pc:chgData name="Martin Johannes Rønnekjær Jensen" userId="0eb851300a361a47" providerId="LiveId" clId="{14198267-AD43-466B-A558-A155B656585B}" dt="2022-11-25T13:36:25.022" v="3539"/>
        <pc:sldMkLst>
          <pc:docMk/>
          <pc:sldMk cId="2129508520" sldId="352"/>
        </pc:sldMkLst>
        <pc:spChg chg="mod">
          <ac:chgData name="Martin Johannes Rønnekjær Jensen" userId="0eb851300a361a47" providerId="LiveId" clId="{14198267-AD43-466B-A558-A155B656585B}" dt="2022-11-25T13:36:25.022" v="3539"/>
          <ac:spMkLst>
            <pc:docMk/>
            <pc:sldMk cId="2129508520" sldId="352"/>
            <ac:spMk id="2" creationId="{C73E83AB-DEDC-9941-8C22-E04F0887EA0B}"/>
          </ac:spMkLst>
        </pc:spChg>
        <pc:spChg chg="mod">
          <ac:chgData name="Martin Johannes Rønnekjær Jensen" userId="0eb851300a361a47" providerId="LiveId" clId="{14198267-AD43-466B-A558-A155B656585B}" dt="2022-11-24T16:19:33.634" v="3054" actId="20577"/>
          <ac:spMkLst>
            <pc:docMk/>
            <pc:sldMk cId="2129508520" sldId="352"/>
            <ac:spMk id="3" creationId="{CF1B1F9C-8688-3042-67B4-D778DB9609F1}"/>
          </ac:spMkLst>
        </pc:spChg>
        <pc:spChg chg="mod">
          <ac:chgData name="Martin Johannes Rønnekjær Jensen" userId="0eb851300a361a47" providerId="LiveId" clId="{14198267-AD43-466B-A558-A155B656585B}" dt="2022-11-24T16:19:40.626" v="3058" actId="20577"/>
          <ac:spMkLst>
            <pc:docMk/>
            <pc:sldMk cId="2129508520" sldId="352"/>
            <ac:spMk id="4" creationId="{E356C0CD-AA71-8E84-A32B-2260A6524717}"/>
          </ac:spMkLst>
        </pc:spChg>
      </pc:sldChg>
      <pc:sldChg chg="modSp add mod modNotesTx">
        <pc:chgData name="Martin Johannes Rønnekjær Jensen" userId="0eb851300a361a47" providerId="LiveId" clId="{14198267-AD43-466B-A558-A155B656585B}" dt="2022-11-25T13:36:27.652" v="3540"/>
        <pc:sldMkLst>
          <pc:docMk/>
          <pc:sldMk cId="4146445939" sldId="353"/>
        </pc:sldMkLst>
        <pc:spChg chg="mod">
          <ac:chgData name="Martin Johannes Rønnekjær Jensen" userId="0eb851300a361a47" providerId="LiveId" clId="{14198267-AD43-466B-A558-A155B656585B}" dt="2022-11-25T13:36:27.652" v="3540"/>
          <ac:spMkLst>
            <pc:docMk/>
            <pc:sldMk cId="4146445939" sldId="353"/>
            <ac:spMk id="2" creationId="{C73E83AB-DEDC-9941-8C22-E04F0887EA0B}"/>
          </ac:spMkLst>
        </pc:spChg>
        <pc:spChg chg="mod">
          <ac:chgData name="Martin Johannes Rønnekjær Jensen" userId="0eb851300a361a47" providerId="LiveId" clId="{14198267-AD43-466B-A558-A155B656585B}" dt="2022-11-24T16:20:45.034" v="3067" actId="20577"/>
          <ac:spMkLst>
            <pc:docMk/>
            <pc:sldMk cId="4146445939" sldId="353"/>
            <ac:spMk id="3" creationId="{CF1B1F9C-8688-3042-67B4-D778DB9609F1}"/>
          </ac:spMkLst>
        </pc:spChg>
        <pc:spChg chg="mod">
          <ac:chgData name="Martin Johannes Rønnekjær Jensen" userId="0eb851300a361a47" providerId="LiveId" clId="{14198267-AD43-466B-A558-A155B656585B}" dt="2022-11-24T16:21:02.835" v="3074" actId="6549"/>
          <ac:spMkLst>
            <pc:docMk/>
            <pc:sldMk cId="4146445939" sldId="353"/>
            <ac:spMk id="4" creationId="{E356C0CD-AA71-8E84-A32B-2260A6524717}"/>
          </ac:spMkLst>
        </pc:spChg>
      </pc:sldChg>
      <pc:sldChg chg="modSp add mod modNotesTx">
        <pc:chgData name="Martin Johannes Rønnekjær Jensen" userId="0eb851300a361a47" providerId="LiveId" clId="{14198267-AD43-466B-A558-A155B656585B}" dt="2022-11-25T13:36:30.072" v="3541"/>
        <pc:sldMkLst>
          <pc:docMk/>
          <pc:sldMk cId="3034223883" sldId="354"/>
        </pc:sldMkLst>
        <pc:spChg chg="mod">
          <ac:chgData name="Martin Johannes Rønnekjær Jensen" userId="0eb851300a361a47" providerId="LiveId" clId="{14198267-AD43-466B-A558-A155B656585B}" dt="2022-11-25T13:36:30.072" v="3541"/>
          <ac:spMkLst>
            <pc:docMk/>
            <pc:sldMk cId="3034223883" sldId="354"/>
            <ac:spMk id="2" creationId="{C73E83AB-DEDC-9941-8C22-E04F0887EA0B}"/>
          </ac:spMkLst>
        </pc:spChg>
        <pc:spChg chg="mod">
          <ac:chgData name="Martin Johannes Rønnekjær Jensen" userId="0eb851300a361a47" providerId="LiveId" clId="{14198267-AD43-466B-A558-A155B656585B}" dt="2022-11-24T16:22:07.974" v="3089" actId="20577"/>
          <ac:spMkLst>
            <pc:docMk/>
            <pc:sldMk cId="3034223883" sldId="354"/>
            <ac:spMk id="3" creationId="{CF1B1F9C-8688-3042-67B4-D778DB9609F1}"/>
          </ac:spMkLst>
        </pc:spChg>
        <pc:spChg chg="mod">
          <ac:chgData name="Martin Johannes Rønnekjær Jensen" userId="0eb851300a361a47" providerId="LiveId" clId="{14198267-AD43-466B-A558-A155B656585B}" dt="2022-11-24T16:22:13.863" v="3094" actId="20577"/>
          <ac:spMkLst>
            <pc:docMk/>
            <pc:sldMk cId="3034223883" sldId="354"/>
            <ac:spMk id="4" creationId="{E356C0CD-AA71-8E84-A32B-2260A6524717}"/>
          </ac:spMkLst>
        </pc:spChg>
      </pc:sldChg>
      <pc:sldChg chg="modSp add mod">
        <pc:chgData name="Martin Johannes Rønnekjær Jensen" userId="0eb851300a361a47" providerId="LiveId" clId="{14198267-AD43-466B-A558-A155B656585B}" dt="2022-11-25T13:36:32.451" v="3542"/>
        <pc:sldMkLst>
          <pc:docMk/>
          <pc:sldMk cId="840922207" sldId="355"/>
        </pc:sldMkLst>
        <pc:spChg chg="mod">
          <ac:chgData name="Martin Johannes Rønnekjær Jensen" userId="0eb851300a361a47" providerId="LiveId" clId="{14198267-AD43-466B-A558-A155B656585B}" dt="2022-11-25T13:36:32.451" v="3542"/>
          <ac:spMkLst>
            <pc:docMk/>
            <pc:sldMk cId="840922207" sldId="355"/>
            <ac:spMk id="2" creationId="{C73E83AB-DEDC-9941-8C22-E04F0887EA0B}"/>
          </ac:spMkLst>
        </pc:spChg>
        <pc:spChg chg="mod">
          <ac:chgData name="Martin Johannes Rønnekjær Jensen" userId="0eb851300a361a47" providerId="LiveId" clId="{14198267-AD43-466B-A558-A155B656585B}" dt="2022-11-24T16:22:48.910" v="3111" actId="20577"/>
          <ac:spMkLst>
            <pc:docMk/>
            <pc:sldMk cId="840922207" sldId="355"/>
            <ac:spMk id="3" creationId="{CF1B1F9C-8688-3042-67B4-D778DB9609F1}"/>
          </ac:spMkLst>
        </pc:spChg>
        <pc:spChg chg="mod">
          <ac:chgData name="Martin Johannes Rønnekjær Jensen" userId="0eb851300a361a47" providerId="LiveId" clId="{14198267-AD43-466B-A558-A155B656585B}" dt="2022-11-24T16:22:57.822" v="3118" actId="20577"/>
          <ac:spMkLst>
            <pc:docMk/>
            <pc:sldMk cId="840922207" sldId="355"/>
            <ac:spMk id="4" creationId="{E356C0CD-AA71-8E84-A32B-2260A6524717}"/>
          </ac:spMkLst>
        </pc:spChg>
      </pc:sldChg>
      <pc:sldChg chg="modSp add mod modNotesTx">
        <pc:chgData name="Martin Johannes Rønnekjær Jensen" userId="0eb851300a361a47" providerId="LiveId" clId="{14198267-AD43-466B-A558-A155B656585B}" dt="2022-11-25T13:36:34.789" v="3543"/>
        <pc:sldMkLst>
          <pc:docMk/>
          <pc:sldMk cId="4258444723" sldId="356"/>
        </pc:sldMkLst>
        <pc:spChg chg="mod">
          <ac:chgData name="Martin Johannes Rønnekjær Jensen" userId="0eb851300a361a47" providerId="LiveId" clId="{14198267-AD43-466B-A558-A155B656585B}" dt="2022-11-25T13:36:34.789" v="3543"/>
          <ac:spMkLst>
            <pc:docMk/>
            <pc:sldMk cId="4258444723" sldId="356"/>
            <ac:spMk id="2" creationId="{C73E83AB-DEDC-9941-8C22-E04F0887EA0B}"/>
          </ac:spMkLst>
        </pc:spChg>
        <pc:spChg chg="mod">
          <ac:chgData name="Martin Johannes Rønnekjær Jensen" userId="0eb851300a361a47" providerId="LiveId" clId="{14198267-AD43-466B-A558-A155B656585B}" dt="2022-11-24T16:23:19.761" v="3125" actId="20577"/>
          <ac:spMkLst>
            <pc:docMk/>
            <pc:sldMk cId="4258444723" sldId="356"/>
            <ac:spMk id="3" creationId="{CF1B1F9C-8688-3042-67B4-D778DB9609F1}"/>
          </ac:spMkLst>
        </pc:spChg>
        <pc:spChg chg="mod">
          <ac:chgData name="Martin Johannes Rønnekjær Jensen" userId="0eb851300a361a47" providerId="LiveId" clId="{14198267-AD43-466B-A558-A155B656585B}" dt="2022-11-24T16:23:30.095" v="3131" actId="1076"/>
          <ac:spMkLst>
            <pc:docMk/>
            <pc:sldMk cId="4258444723" sldId="356"/>
            <ac:spMk id="4" creationId="{E356C0CD-AA71-8E84-A32B-2260A6524717}"/>
          </ac:spMkLst>
        </pc:spChg>
      </pc:sldChg>
      <pc:sldChg chg="modSp add mod modNotesTx">
        <pc:chgData name="Martin Johannes Rønnekjær Jensen" userId="0eb851300a361a47" providerId="LiveId" clId="{14198267-AD43-466B-A558-A155B656585B}" dt="2022-11-25T13:36:36.829" v="3544"/>
        <pc:sldMkLst>
          <pc:docMk/>
          <pc:sldMk cId="2078902469" sldId="357"/>
        </pc:sldMkLst>
        <pc:spChg chg="mod">
          <ac:chgData name="Martin Johannes Rønnekjær Jensen" userId="0eb851300a361a47" providerId="LiveId" clId="{14198267-AD43-466B-A558-A155B656585B}" dt="2022-11-25T13:36:36.829" v="3544"/>
          <ac:spMkLst>
            <pc:docMk/>
            <pc:sldMk cId="2078902469" sldId="357"/>
            <ac:spMk id="2" creationId="{C73E83AB-DEDC-9941-8C22-E04F0887EA0B}"/>
          </ac:spMkLst>
        </pc:spChg>
        <pc:spChg chg="mod">
          <ac:chgData name="Martin Johannes Rønnekjær Jensen" userId="0eb851300a361a47" providerId="LiveId" clId="{14198267-AD43-466B-A558-A155B656585B}" dt="2022-11-24T16:24:35.801" v="3161" actId="27636"/>
          <ac:spMkLst>
            <pc:docMk/>
            <pc:sldMk cId="2078902469" sldId="357"/>
            <ac:spMk id="3" creationId="{CF1B1F9C-8688-3042-67B4-D778DB9609F1}"/>
          </ac:spMkLst>
        </pc:spChg>
        <pc:spChg chg="mod">
          <ac:chgData name="Martin Johannes Rønnekjær Jensen" userId="0eb851300a361a47" providerId="LiveId" clId="{14198267-AD43-466B-A558-A155B656585B}" dt="2022-11-24T16:24:44.869" v="3169" actId="20577"/>
          <ac:spMkLst>
            <pc:docMk/>
            <pc:sldMk cId="2078902469" sldId="357"/>
            <ac:spMk id="4" creationId="{E356C0CD-AA71-8E84-A32B-2260A6524717}"/>
          </ac:spMkLst>
        </pc:spChg>
      </pc:sldChg>
      <pc:sldChg chg="addSp delSp modSp add mod modNotesTx">
        <pc:chgData name="Martin Johannes Rønnekjær Jensen" userId="0eb851300a361a47" providerId="LiveId" clId="{14198267-AD43-466B-A558-A155B656585B}" dt="2022-11-25T14:48:21.994" v="4468" actId="20577"/>
        <pc:sldMkLst>
          <pc:docMk/>
          <pc:sldMk cId="997060432" sldId="358"/>
        </pc:sldMkLst>
        <pc:spChg chg="mod">
          <ac:chgData name="Martin Johannes Rønnekjær Jensen" userId="0eb851300a361a47" providerId="LiveId" clId="{14198267-AD43-466B-A558-A155B656585B}" dt="2022-11-25T13:36:44.041" v="3549" actId="20577"/>
          <ac:spMkLst>
            <pc:docMk/>
            <pc:sldMk cId="997060432" sldId="358"/>
            <ac:spMk id="2" creationId="{C73E83AB-DEDC-9941-8C22-E04F0887EA0B}"/>
          </ac:spMkLst>
        </pc:spChg>
        <pc:spChg chg="mod">
          <ac:chgData name="Martin Johannes Rønnekjær Jensen" userId="0eb851300a361a47" providerId="LiveId" clId="{14198267-AD43-466B-A558-A155B656585B}" dt="2022-11-25T14:47:54.619" v="4396" actId="20577"/>
          <ac:spMkLst>
            <pc:docMk/>
            <pc:sldMk cId="997060432" sldId="358"/>
            <ac:spMk id="3" creationId="{CF1B1F9C-8688-3042-67B4-D778DB9609F1}"/>
          </ac:spMkLst>
        </pc:spChg>
        <pc:spChg chg="mod">
          <ac:chgData name="Martin Johannes Rønnekjær Jensen" userId="0eb851300a361a47" providerId="LiveId" clId="{14198267-AD43-466B-A558-A155B656585B}" dt="2022-11-25T14:47:56.583" v="4397" actId="1076"/>
          <ac:spMkLst>
            <pc:docMk/>
            <pc:sldMk cId="997060432" sldId="358"/>
            <ac:spMk id="4" creationId="{E356C0CD-AA71-8E84-A32B-2260A6524717}"/>
          </ac:spMkLst>
        </pc:spChg>
        <pc:spChg chg="add mod">
          <ac:chgData name="Martin Johannes Rønnekjær Jensen" userId="0eb851300a361a47" providerId="LiveId" clId="{14198267-AD43-466B-A558-A155B656585B}" dt="2022-11-25T14:48:02.594" v="4401" actId="20577"/>
          <ac:spMkLst>
            <pc:docMk/>
            <pc:sldMk cId="997060432" sldId="358"/>
            <ac:spMk id="5" creationId="{19867028-AD56-EF5A-D9C6-FFD34F8423E9}"/>
          </ac:spMkLst>
        </pc:spChg>
        <pc:picChg chg="del">
          <ac:chgData name="Martin Johannes Rønnekjær Jensen" userId="0eb851300a361a47" providerId="LiveId" clId="{14198267-AD43-466B-A558-A155B656585B}" dt="2022-11-25T13:36:41.803" v="3546" actId="478"/>
          <ac:picMkLst>
            <pc:docMk/>
            <pc:sldMk cId="997060432" sldId="358"/>
            <ac:picMk id="8" creationId="{DF3E9473-67C3-9AA5-AE5C-5C515C242E42}"/>
          </ac:picMkLst>
        </pc:picChg>
      </pc:sldChg>
      <pc:sldChg chg="modSp add mod">
        <pc:chgData name="Martin Johannes Rønnekjær Jensen" userId="0eb851300a361a47" providerId="LiveId" clId="{14198267-AD43-466B-A558-A155B656585B}" dt="2022-11-25T13:38:41.428" v="3614" actId="20577"/>
        <pc:sldMkLst>
          <pc:docMk/>
          <pc:sldMk cId="631046766" sldId="359"/>
        </pc:sldMkLst>
        <pc:spChg chg="mod">
          <ac:chgData name="Martin Johannes Rønnekjær Jensen" userId="0eb851300a361a47" providerId="LiveId" clId="{14198267-AD43-466B-A558-A155B656585B}" dt="2022-11-25T13:38:36.305" v="3611" actId="20577"/>
          <ac:spMkLst>
            <pc:docMk/>
            <pc:sldMk cId="631046766" sldId="359"/>
            <ac:spMk id="3" creationId="{CF1B1F9C-8688-3042-67B4-D778DB9609F1}"/>
          </ac:spMkLst>
        </pc:spChg>
        <pc:spChg chg="mod">
          <ac:chgData name="Martin Johannes Rønnekjær Jensen" userId="0eb851300a361a47" providerId="LiveId" clId="{14198267-AD43-466B-A558-A155B656585B}" dt="2022-11-25T13:38:41.428" v="3614" actId="20577"/>
          <ac:spMkLst>
            <pc:docMk/>
            <pc:sldMk cId="631046766" sldId="359"/>
            <ac:spMk id="4" creationId="{E356C0CD-AA71-8E84-A32B-2260A6524717}"/>
          </ac:spMkLst>
        </pc:spChg>
      </pc:sldChg>
      <pc:sldChg chg="modSp add mod">
        <pc:chgData name="Martin Johannes Rønnekjær Jensen" userId="0eb851300a361a47" providerId="LiveId" clId="{14198267-AD43-466B-A558-A155B656585B}" dt="2022-11-25T13:39:10.996" v="3626" actId="1076"/>
        <pc:sldMkLst>
          <pc:docMk/>
          <pc:sldMk cId="3939740049" sldId="360"/>
        </pc:sldMkLst>
        <pc:spChg chg="mod">
          <ac:chgData name="Martin Johannes Rønnekjær Jensen" userId="0eb851300a361a47" providerId="LiveId" clId="{14198267-AD43-466B-A558-A155B656585B}" dt="2022-11-25T13:38:59.828" v="3623" actId="20577"/>
          <ac:spMkLst>
            <pc:docMk/>
            <pc:sldMk cId="3939740049" sldId="360"/>
            <ac:spMk id="3" creationId="{CF1B1F9C-8688-3042-67B4-D778DB9609F1}"/>
          </ac:spMkLst>
        </pc:spChg>
        <pc:spChg chg="mod">
          <ac:chgData name="Martin Johannes Rønnekjær Jensen" userId="0eb851300a361a47" providerId="LiveId" clId="{14198267-AD43-466B-A558-A155B656585B}" dt="2022-11-25T13:39:10.996" v="3626" actId="1076"/>
          <ac:spMkLst>
            <pc:docMk/>
            <pc:sldMk cId="3939740049" sldId="360"/>
            <ac:spMk id="4" creationId="{E356C0CD-AA71-8E84-A32B-2260A6524717}"/>
          </ac:spMkLst>
        </pc:spChg>
      </pc:sldChg>
      <pc:sldChg chg="modSp add mod">
        <pc:chgData name="Martin Johannes Rønnekjær Jensen" userId="0eb851300a361a47" providerId="LiveId" clId="{14198267-AD43-466B-A558-A155B656585B}" dt="2022-11-25T13:40:33.373" v="3668" actId="20577"/>
        <pc:sldMkLst>
          <pc:docMk/>
          <pc:sldMk cId="2914179246" sldId="361"/>
        </pc:sldMkLst>
        <pc:spChg chg="mod">
          <ac:chgData name="Martin Johannes Rønnekjær Jensen" userId="0eb851300a361a47" providerId="LiveId" clId="{14198267-AD43-466B-A558-A155B656585B}" dt="2022-11-25T13:40:25.898" v="3662" actId="20577"/>
          <ac:spMkLst>
            <pc:docMk/>
            <pc:sldMk cId="2914179246" sldId="361"/>
            <ac:spMk id="3" creationId="{CF1B1F9C-8688-3042-67B4-D778DB9609F1}"/>
          </ac:spMkLst>
        </pc:spChg>
        <pc:spChg chg="mod">
          <ac:chgData name="Martin Johannes Rønnekjær Jensen" userId="0eb851300a361a47" providerId="LiveId" clId="{14198267-AD43-466B-A558-A155B656585B}" dt="2022-11-25T13:40:33.373" v="3668" actId="20577"/>
          <ac:spMkLst>
            <pc:docMk/>
            <pc:sldMk cId="2914179246" sldId="361"/>
            <ac:spMk id="4" creationId="{E356C0CD-AA71-8E84-A32B-2260A6524717}"/>
          </ac:spMkLst>
        </pc:spChg>
      </pc:sldChg>
      <pc:sldChg chg="modSp add mod">
        <pc:chgData name="Martin Johannes Rønnekjær Jensen" userId="0eb851300a361a47" providerId="LiveId" clId="{14198267-AD43-466B-A558-A155B656585B}" dt="2022-11-25T13:41:15.395" v="3690" actId="20577"/>
        <pc:sldMkLst>
          <pc:docMk/>
          <pc:sldMk cId="2280541404" sldId="362"/>
        </pc:sldMkLst>
        <pc:spChg chg="mod">
          <ac:chgData name="Martin Johannes Rønnekjær Jensen" userId="0eb851300a361a47" providerId="LiveId" clId="{14198267-AD43-466B-A558-A155B656585B}" dt="2022-11-25T13:41:07.143" v="3684" actId="20577"/>
          <ac:spMkLst>
            <pc:docMk/>
            <pc:sldMk cId="2280541404" sldId="362"/>
            <ac:spMk id="3" creationId="{CF1B1F9C-8688-3042-67B4-D778DB9609F1}"/>
          </ac:spMkLst>
        </pc:spChg>
        <pc:spChg chg="mod">
          <ac:chgData name="Martin Johannes Rønnekjær Jensen" userId="0eb851300a361a47" providerId="LiveId" clId="{14198267-AD43-466B-A558-A155B656585B}" dt="2022-11-25T13:41:15.395" v="3690" actId="20577"/>
          <ac:spMkLst>
            <pc:docMk/>
            <pc:sldMk cId="2280541404" sldId="362"/>
            <ac:spMk id="4" creationId="{E356C0CD-AA71-8E84-A32B-2260A6524717}"/>
          </ac:spMkLst>
        </pc:spChg>
      </pc:sldChg>
      <pc:sldChg chg="modSp add mod modNotesTx">
        <pc:chgData name="Martin Johannes Rønnekjær Jensen" userId="0eb851300a361a47" providerId="LiveId" clId="{14198267-AD43-466B-A558-A155B656585B}" dt="2022-11-25T14:50:53.733" v="4599" actId="313"/>
        <pc:sldMkLst>
          <pc:docMk/>
          <pc:sldMk cId="191876196" sldId="363"/>
        </pc:sldMkLst>
        <pc:spChg chg="mod">
          <ac:chgData name="Martin Johannes Rønnekjær Jensen" userId="0eb851300a361a47" providerId="LiveId" clId="{14198267-AD43-466B-A558-A155B656585B}" dt="2022-11-25T13:42:22.258" v="3712" actId="20577"/>
          <ac:spMkLst>
            <pc:docMk/>
            <pc:sldMk cId="191876196" sldId="363"/>
            <ac:spMk id="3" creationId="{CF1B1F9C-8688-3042-67B4-D778DB9609F1}"/>
          </ac:spMkLst>
        </pc:spChg>
        <pc:spChg chg="mod">
          <ac:chgData name="Martin Johannes Rønnekjær Jensen" userId="0eb851300a361a47" providerId="LiveId" clId="{14198267-AD43-466B-A558-A155B656585B}" dt="2022-11-25T13:42:32.326" v="3721" actId="20577"/>
          <ac:spMkLst>
            <pc:docMk/>
            <pc:sldMk cId="191876196" sldId="363"/>
            <ac:spMk id="4" creationId="{E356C0CD-AA71-8E84-A32B-2260A6524717}"/>
          </ac:spMkLst>
        </pc:spChg>
      </pc:sldChg>
      <pc:sldChg chg="modSp add mod modNotesTx">
        <pc:chgData name="Martin Johannes Rønnekjær Jensen" userId="0eb851300a361a47" providerId="LiveId" clId="{14198267-AD43-466B-A558-A155B656585B}" dt="2022-12-08T16:30:12.139" v="6391" actId="20577"/>
        <pc:sldMkLst>
          <pc:docMk/>
          <pc:sldMk cId="134400276" sldId="364"/>
        </pc:sldMkLst>
        <pc:spChg chg="mod">
          <ac:chgData name="Martin Johannes Rønnekjær Jensen" userId="0eb851300a361a47" providerId="LiveId" clId="{14198267-AD43-466B-A558-A155B656585B}" dt="2022-11-25T13:43:40.554" v="3752" actId="20577"/>
          <ac:spMkLst>
            <pc:docMk/>
            <pc:sldMk cId="134400276" sldId="364"/>
            <ac:spMk id="3" creationId="{CF1B1F9C-8688-3042-67B4-D778DB9609F1}"/>
          </ac:spMkLst>
        </pc:spChg>
        <pc:spChg chg="mod">
          <ac:chgData name="Martin Johannes Rønnekjær Jensen" userId="0eb851300a361a47" providerId="LiveId" clId="{14198267-AD43-466B-A558-A155B656585B}" dt="2022-11-25T13:43:49.982" v="3758" actId="20577"/>
          <ac:spMkLst>
            <pc:docMk/>
            <pc:sldMk cId="134400276" sldId="364"/>
            <ac:spMk id="4" creationId="{E356C0CD-AA71-8E84-A32B-2260A6524717}"/>
          </ac:spMkLst>
        </pc:spChg>
      </pc:sldChg>
      <pc:sldChg chg="addSp modSp add mod">
        <pc:chgData name="Martin Johannes Rønnekjær Jensen" userId="0eb851300a361a47" providerId="LiveId" clId="{14198267-AD43-466B-A558-A155B656585B}" dt="2022-12-14T13:36:46.120" v="6966" actId="20577"/>
        <pc:sldMkLst>
          <pc:docMk/>
          <pc:sldMk cId="1921865371" sldId="365"/>
        </pc:sldMkLst>
        <pc:spChg chg="mod">
          <ac:chgData name="Martin Johannes Rønnekjær Jensen" userId="0eb851300a361a47" providerId="LiveId" clId="{14198267-AD43-466B-A558-A155B656585B}" dt="2022-11-25T13:44:38.211" v="3782" actId="20577"/>
          <ac:spMkLst>
            <pc:docMk/>
            <pc:sldMk cId="1921865371" sldId="365"/>
            <ac:spMk id="3" creationId="{CF1B1F9C-8688-3042-67B4-D778DB9609F1}"/>
          </ac:spMkLst>
        </pc:spChg>
        <pc:spChg chg="mod">
          <ac:chgData name="Martin Johannes Rønnekjær Jensen" userId="0eb851300a361a47" providerId="LiveId" clId="{14198267-AD43-466B-A558-A155B656585B}" dt="2022-11-25T13:45:03.448" v="3795" actId="1035"/>
          <ac:spMkLst>
            <pc:docMk/>
            <pc:sldMk cId="1921865371" sldId="365"/>
            <ac:spMk id="4" creationId="{E356C0CD-AA71-8E84-A32B-2260A6524717}"/>
          </ac:spMkLst>
        </pc:spChg>
        <pc:spChg chg="add mod">
          <ac:chgData name="Martin Johannes Rønnekjær Jensen" userId="0eb851300a361a47" providerId="LiveId" clId="{14198267-AD43-466B-A558-A155B656585B}" dt="2022-11-25T13:45:01.960" v="3792" actId="1035"/>
          <ac:spMkLst>
            <pc:docMk/>
            <pc:sldMk cId="1921865371" sldId="365"/>
            <ac:spMk id="5" creationId="{2C8B3A72-2D9B-EA19-5C5D-C931E52DD892}"/>
          </ac:spMkLst>
        </pc:spChg>
        <pc:spChg chg="mod">
          <ac:chgData name="Martin Johannes Rønnekjær Jensen" userId="0eb851300a361a47" providerId="LiveId" clId="{14198267-AD43-466B-A558-A155B656585B}" dt="2022-12-14T13:36:46.120" v="6966" actId="20577"/>
          <ac:spMkLst>
            <pc:docMk/>
            <pc:sldMk cId="1921865371" sldId="365"/>
            <ac:spMk id="6" creationId="{460C4F05-FB0B-486B-85E8-BEE1547E67A2}"/>
          </ac:spMkLst>
        </pc:spChg>
        <pc:picChg chg="add mod">
          <ac:chgData name="Martin Johannes Rønnekjær Jensen" userId="0eb851300a361a47" providerId="LiveId" clId="{14198267-AD43-466B-A558-A155B656585B}" dt="2022-12-14T13:36:16.864" v="6893" actId="1076"/>
          <ac:picMkLst>
            <pc:docMk/>
            <pc:sldMk cId="1921865371" sldId="365"/>
            <ac:picMk id="1026" creationId="{9DB35A8F-FAC5-1262-D76C-1DEDB9E6B4EF}"/>
          </ac:picMkLst>
        </pc:picChg>
      </pc:sldChg>
      <pc:sldChg chg="modSp add mod ord">
        <pc:chgData name="Martin Johannes Rønnekjær Jensen" userId="0eb851300a361a47" providerId="LiveId" clId="{14198267-AD43-466B-A558-A155B656585B}" dt="2022-11-25T13:46:01.467" v="3829" actId="20577"/>
        <pc:sldMkLst>
          <pc:docMk/>
          <pc:sldMk cId="3963329082" sldId="366"/>
        </pc:sldMkLst>
        <pc:spChg chg="mod">
          <ac:chgData name="Martin Johannes Rønnekjær Jensen" userId="0eb851300a361a47" providerId="LiveId" clId="{14198267-AD43-466B-A558-A155B656585B}" dt="2022-11-25T13:45:36.990" v="3804" actId="20577"/>
          <ac:spMkLst>
            <pc:docMk/>
            <pc:sldMk cId="3963329082" sldId="366"/>
            <ac:spMk id="2" creationId="{C73E83AB-DEDC-9941-8C22-E04F0887EA0B}"/>
          </ac:spMkLst>
        </pc:spChg>
        <pc:spChg chg="mod">
          <ac:chgData name="Martin Johannes Rønnekjær Jensen" userId="0eb851300a361a47" providerId="LiveId" clId="{14198267-AD43-466B-A558-A155B656585B}" dt="2022-11-25T13:45:52.471" v="3818" actId="20577"/>
          <ac:spMkLst>
            <pc:docMk/>
            <pc:sldMk cId="3963329082" sldId="366"/>
            <ac:spMk id="3" creationId="{CF1B1F9C-8688-3042-67B4-D778DB9609F1}"/>
          </ac:spMkLst>
        </pc:spChg>
        <pc:spChg chg="mod">
          <ac:chgData name="Martin Johannes Rønnekjær Jensen" userId="0eb851300a361a47" providerId="LiveId" clId="{14198267-AD43-466B-A558-A155B656585B}" dt="2022-11-25T13:46:01.467" v="3829" actId="20577"/>
          <ac:spMkLst>
            <pc:docMk/>
            <pc:sldMk cId="3963329082" sldId="366"/>
            <ac:spMk id="4" creationId="{E356C0CD-AA71-8E84-A32B-2260A6524717}"/>
          </ac:spMkLst>
        </pc:spChg>
      </pc:sldChg>
      <pc:sldChg chg="modSp add mod">
        <pc:chgData name="Martin Johannes Rønnekjær Jensen" userId="0eb851300a361a47" providerId="LiveId" clId="{14198267-AD43-466B-A558-A155B656585B}" dt="2022-11-25T13:46:35.807" v="3852" actId="20577"/>
        <pc:sldMkLst>
          <pc:docMk/>
          <pc:sldMk cId="2051170883" sldId="367"/>
        </pc:sldMkLst>
        <pc:spChg chg="mod">
          <ac:chgData name="Martin Johannes Rønnekjær Jensen" userId="0eb851300a361a47" providerId="LiveId" clId="{14198267-AD43-466B-A558-A155B656585B}" dt="2022-11-25T13:46:31.088" v="3849" actId="20577"/>
          <ac:spMkLst>
            <pc:docMk/>
            <pc:sldMk cId="2051170883" sldId="367"/>
            <ac:spMk id="3" creationId="{CF1B1F9C-8688-3042-67B4-D778DB9609F1}"/>
          </ac:spMkLst>
        </pc:spChg>
        <pc:spChg chg="mod">
          <ac:chgData name="Martin Johannes Rønnekjær Jensen" userId="0eb851300a361a47" providerId="LiveId" clId="{14198267-AD43-466B-A558-A155B656585B}" dt="2022-11-25T13:46:35.807" v="3852" actId="20577"/>
          <ac:spMkLst>
            <pc:docMk/>
            <pc:sldMk cId="2051170883" sldId="367"/>
            <ac:spMk id="4" creationId="{E356C0CD-AA71-8E84-A32B-2260A6524717}"/>
          </ac:spMkLst>
        </pc:spChg>
      </pc:sldChg>
      <pc:sldChg chg="modSp add mod">
        <pc:chgData name="Martin Johannes Rønnekjær Jensen" userId="0eb851300a361a47" providerId="LiveId" clId="{14198267-AD43-466B-A558-A155B656585B}" dt="2022-11-25T13:47:20.822" v="3888" actId="20577"/>
        <pc:sldMkLst>
          <pc:docMk/>
          <pc:sldMk cId="2146859376" sldId="368"/>
        </pc:sldMkLst>
        <pc:spChg chg="mod">
          <ac:chgData name="Martin Johannes Rønnekjær Jensen" userId="0eb851300a361a47" providerId="LiveId" clId="{14198267-AD43-466B-A558-A155B656585B}" dt="2022-11-25T13:47:12.307" v="3882" actId="20577"/>
          <ac:spMkLst>
            <pc:docMk/>
            <pc:sldMk cId="2146859376" sldId="368"/>
            <ac:spMk id="3" creationId="{CF1B1F9C-8688-3042-67B4-D778DB9609F1}"/>
          </ac:spMkLst>
        </pc:spChg>
        <pc:spChg chg="mod">
          <ac:chgData name="Martin Johannes Rønnekjær Jensen" userId="0eb851300a361a47" providerId="LiveId" clId="{14198267-AD43-466B-A558-A155B656585B}" dt="2022-11-25T13:47:20.822" v="3888" actId="20577"/>
          <ac:spMkLst>
            <pc:docMk/>
            <pc:sldMk cId="2146859376" sldId="368"/>
            <ac:spMk id="4" creationId="{E356C0CD-AA71-8E84-A32B-2260A6524717}"/>
          </ac:spMkLst>
        </pc:spChg>
      </pc:sldChg>
      <pc:sldChg chg="modSp add mod">
        <pc:chgData name="Martin Johannes Rønnekjær Jensen" userId="0eb851300a361a47" providerId="LiveId" clId="{14198267-AD43-466B-A558-A155B656585B}" dt="2022-11-25T13:47:58.629" v="3898" actId="20577"/>
        <pc:sldMkLst>
          <pc:docMk/>
          <pc:sldMk cId="108503730" sldId="369"/>
        </pc:sldMkLst>
        <pc:spChg chg="mod">
          <ac:chgData name="Martin Johannes Rønnekjær Jensen" userId="0eb851300a361a47" providerId="LiveId" clId="{14198267-AD43-466B-A558-A155B656585B}" dt="2022-11-25T13:47:51.244" v="3895" actId="20577"/>
          <ac:spMkLst>
            <pc:docMk/>
            <pc:sldMk cId="108503730" sldId="369"/>
            <ac:spMk id="3" creationId="{CF1B1F9C-8688-3042-67B4-D778DB9609F1}"/>
          </ac:spMkLst>
        </pc:spChg>
        <pc:spChg chg="mod">
          <ac:chgData name="Martin Johannes Rønnekjær Jensen" userId="0eb851300a361a47" providerId="LiveId" clId="{14198267-AD43-466B-A558-A155B656585B}" dt="2022-11-25T13:47:58.629" v="3898" actId="20577"/>
          <ac:spMkLst>
            <pc:docMk/>
            <pc:sldMk cId="108503730" sldId="369"/>
            <ac:spMk id="4" creationId="{E356C0CD-AA71-8E84-A32B-2260A6524717}"/>
          </ac:spMkLst>
        </pc:spChg>
      </pc:sldChg>
      <pc:sldChg chg="modSp add mod">
        <pc:chgData name="Martin Johannes Rønnekjær Jensen" userId="0eb851300a361a47" providerId="LiveId" clId="{14198267-AD43-466B-A558-A155B656585B}" dt="2022-11-25T13:50:23.250" v="3926" actId="20577"/>
        <pc:sldMkLst>
          <pc:docMk/>
          <pc:sldMk cId="4225948978" sldId="370"/>
        </pc:sldMkLst>
        <pc:spChg chg="mod">
          <ac:chgData name="Martin Johannes Rønnekjær Jensen" userId="0eb851300a361a47" providerId="LiveId" clId="{14198267-AD43-466B-A558-A155B656585B}" dt="2022-11-25T13:49:58.513" v="3902" actId="20577"/>
          <ac:spMkLst>
            <pc:docMk/>
            <pc:sldMk cId="4225948978" sldId="370"/>
            <ac:spMk id="2" creationId="{C73E83AB-DEDC-9941-8C22-E04F0887EA0B}"/>
          </ac:spMkLst>
        </pc:spChg>
        <pc:spChg chg="mod">
          <ac:chgData name="Martin Johannes Rønnekjær Jensen" userId="0eb851300a361a47" providerId="LiveId" clId="{14198267-AD43-466B-A558-A155B656585B}" dt="2022-11-25T13:50:16.721" v="3920" actId="20577"/>
          <ac:spMkLst>
            <pc:docMk/>
            <pc:sldMk cId="4225948978" sldId="370"/>
            <ac:spMk id="3" creationId="{CF1B1F9C-8688-3042-67B4-D778DB9609F1}"/>
          </ac:spMkLst>
        </pc:spChg>
        <pc:spChg chg="mod">
          <ac:chgData name="Martin Johannes Rønnekjær Jensen" userId="0eb851300a361a47" providerId="LiveId" clId="{14198267-AD43-466B-A558-A155B656585B}" dt="2022-11-25T13:50:23.250" v="3926" actId="20577"/>
          <ac:spMkLst>
            <pc:docMk/>
            <pc:sldMk cId="4225948978" sldId="370"/>
            <ac:spMk id="4" creationId="{E356C0CD-AA71-8E84-A32B-2260A6524717}"/>
          </ac:spMkLst>
        </pc:spChg>
      </pc:sldChg>
      <pc:sldChg chg="modSp add mod">
        <pc:chgData name="Martin Johannes Rønnekjær Jensen" userId="0eb851300a361a47" providerId="LiveId" clId="{14198267-AD43-466B-A558-A155B656585B}" dt="2022-11-25T13:52:30.969" v="3966" actId="20577"/>
        <pc:sldMkLst>
          <pc:docMk/>
          <pc:sldMk cId="3274969905" sldId="371"/>
        </pc:sldMkLst>
        <pc:spChg chg="mod">
          <ac:chgData name="Martin Johannes Rønnekjær Jensen" userId="0eb851300a361a47" providerId="LiveId" clId="{14198267-AD43-466B-A558-A155B656585B}" dt="2022-11-25T13:51:16.707" v="3944" actId="20577"/>
          <ac:spMkLst>
            <pc:docMk/>
            <pc:sldMk cId="3274969905" sldId="371"/>
            <ac:spMk id="3" creationId="{CF1B1F9C-8688-3042-67B4-D778DB9609F1}"/>
          </ac:spMkLst>
        </pc:spChg>
        <pc:spChg chg="mod">
          <ac:chgData name="Martin Johannes Rønnekjær Jensen" userId="0eb851300a361a47" providerId="LiveId" clId="{14198267-AD43-466B-A558-A155B656585B}" dt="2022-11-25T13:52:30.969" v="3966" actId="20577"/>
          <ac:spMkLst>
            <pc:docMk/>
            <pc:sldMk cId="3274969905" sldId="371"/>
            <ac:spMk id="4" creationId="{E356C0CD-AA71-8E84-A32B-2260A6524717}"/>
          </ac:spMkLst>
        </pc:spChg>
      </pc:sldChg>
      <pc:sldChg chg="modSp add mod">
        <pc:chgData name="Martin Johannes Rønnekjær Jensen" userId="0eb851300a361a47" providerId="LiveId" clId="{14198267-AD43-466B-A558-A155B656585B}" dt="2022-11-25T13:53:10.472" v="3988" actId="20577"/>
        <pc:sldMkLst>
          <pc:docMk/>
          <pc:sldMk cId="3852569049" sldId="372"/>
        </pc:sldMkLst>
        <pc:spChg chg="mod">
          <ac:chgData name="Martin Johannes Rønnekjær Jensen" userId="0eb851300a361a47" providerId="LiveId" clId="{14198267-AD43-466B-A558-A155B656585B}" dt="2022-11-25T13:53:06.666" v="3983" actId="20577"/>
          <ac:spMkLst>
            <pc:docMk/>
            <pc:sldMk cId="3852569049" sldId="372"/>
            <ac:spMk id="3" creationId="{CF1B1F9C-8688-3042-67B4-D778DB9609F1}"/>
          </ac:spMkLst>
        </pc:spChg>
        <pc:spChg chg="mod">
          <ac:chgData name="Martin Johannes Rønnekjær Jensen" userId="0eb851300a361a47" providerId="LiveId" clId="{14198267-AD43-466B-A558-A155B656585B}" dt="2022-11-25T13:53:10.472" v="3988" actId="20577"/>
          <ac:spMkLst>
            <pc:docMk/>
            <pc:sldMk cId="3852569049" sldId="372"/>
            <ac:spMk id="4" creationId="{E356C0CD-AA71-8E84-A32B-2260A6524717}"/>
          </ac:spMkLst>
        </pc:spChg>
      </pc:sldChg>
      <pc:sldChg chg="modSp add mod">
        <pc:chgData name="Martin Johannes Rønnekjær Jensen" userId="0eb851300a361a47" providerId="LiveId" clId="{14198267-AD43-466B-A558-A155B656585B}" dt="2022-11-25T13:53:53.362" v="4008" actId="20577"/>
        <pc:sldMkLst>
          <pc:docMk/>
          <pc:sldMk cId="3625304518" sldId="373"/>
        </pc:sldMkLst>
        <pc:spChg chg="mod">
          <ac:chgData name="Martin Johannes Rønnekjær Jensen" userId="0eb851300a361a47" providerId="LiveId" clId="{14198267-AD43-466B-A558-A155B656585B}" dt="2022-11-25T13:53:50.244" v="4003" actId="20577"/>
          <ac:spMkLst>
            <pc:docMk/>
            <pc:sldMk cId="3625304518" sldId="373"/>
            <ac:spMk id="3" creationId="{CF1B1F9C-8688-3042-67B4-D778DB9609F1}"/>
          </ac:spMkLst>
        </pc:spChg>
        <pc:spChg chg="mod">
          <ac:chgData name="Martin Johannes Rønnekjær Jensen" userId="0eb851300a361a47" providerId="LiveId" clId="{14198267-AD43-466B-A558-A155B656585B}" dt="2022-11-25T13:53:53.362" v="4008" actId="20577"/>
          <ac:spMkLst>
            <pc:docMk/>
            <pc:sldMk cId="3625304518" sldId="373"/>
            <ac:spMk id="4" creationId="{E356C0CD-AA71-8E84-A32B-2260A6524717}"/>
          </ac:spMkLst>
        </pc:spChg>
      </pc:sldChg>
      <pc:sldChg chg="modSp add mod modNotesTx">
        <pc:chgData name="Martin Johannes Rønnekjær Jensen" userId="0eb851300a361a47" providerId="LiveId" clId="{14198267-AD43-466B-A558-A155B656585B}" dt="2022-11-25T14:58:08.724" v="4988" actId="313"/>
        <pc:sldMkLst>
          <pc:docMk/>
          <pc:sldMk cId="2147931690" sldId="374"/>
        </pc:sldMkLst>
        <pc:spChg chg="mod">
          <ac:chgData name="Martin Johannes Rønnekjær Jensen" userId="0eb851300a361a47" providerId="LiveId" clId="{14198267-AD43-466B-A558-A155B656585B}" dt="2022-11-25T13:54:58.939" v="4030" actId="115"/>
          <ac:spMkLst>
            <pc:docMk/>
            <pc:sldMk cId="2147931690" sldId="374"/>
            <ac:spMk id="3" creationId="{CF1B1F9C-8688-3042-67B4-D778DB9609F1}"/>
          </ac:spMkLst>
        </pc:spChg>
        <pc:spChg chg="mod">
          <ac:chgData name="Martin Johannes Rønnekjær Jensen" userId="0eb851300a361a47" providerId="LiveId" clId="{14198267-AD43-466B-A558-A155B656585B}" dt="2022-11-25T13:54:37.905" v="4029" actId="20577"/>
          <ac:spMkLst>
            <pc:docMk/>
            <pc:sldMk cId="2147931690" sldId="374"/>
            <ac:spMk id="4" creationId="{E356C0CD-AA71-8E84-A32B-2260A6524717}"/>
          </ac:spMkLst>
        </pc:spChg>
      </pc:sldChg>
      <pc:sldChg chg="modSp add mod">
        <pc:chgData name="Martin Johannes Rønnekjær Jensen" userId="0eb851300a361a47" providerId="LiveId" clId="{14198267-AD43-466B-A558-A155B656585B}" dt="2022-11-25T14:14:12.503" v="4067" actId="20577"/>
        <pc:sldMkLst>
          <pc:docMk/>
          <pc:sldMk cId="339658420" sldId="375"/>
        </pc:sldMkLst>
        <pc:spChg chg="mod">
          <ac:chgData name="Martin Johannes Rønnekjær Jensen" userId="0eb851300a361a47" providerId="LiveId" clId="{14198267-AD43-466B-A558-A155B656585B}" dt="2022-11-25T14:14:05.637" v="4055" actId="20577"/>
          <ac:spMkLst>
            <pc:docMk/>
            <pc:sldMk cId="339658420" sldId="375"/>
            <ac:spMk id="3" creationId="{CF1B1F9C-8688-3042-67B4-D778DB9609F1}"/>
          </ac:spMkLst>
        </pc:spChg>
        <pc:spChg chg="mod">
          <ac:chgData name="Martin Johannes Rønnekjær Jensen" userId="0eb851300a361a47" providerId="LiveId" clId="{14198267-AD43-466B-A558-A155B656585B}" dt="2022-11-25T14:14:12.503" v="4067" actId="20577"/>
          <ac:spMkLst>
            <pc:docMk/>
            <pc:sldMk cId="339658420" sldId="375"/>
            <ac:spMk id="4" creationId="{E356C0CD-AA71-8E84-A32B-2260A6524717}"/>
          </ac:spMkLst>
        </pc:spChg>
      </pc:sldChg>
      <pc:sldChg chg="modSp add mod">
        <pc:chgData name="Martin Johannes Rønnekjær Jensen" userId="0eb851300a361a47" providerId="LiveId" clId="{14198267-AD43-466B-A558-A155B656585B}" dt="2022-11-25T14:14:57.450" v="4090" actId="20577"/>
        <pc:sldMkLst>
          <pc:docMk/>
          <pc:sldMk cId="4017660789" sldId="376"/>
        </pc:sldMkLst>
        <pc:spChg chg="mod">
          <ac:chgData name="Martin Johannes Rønnekjær Jensen" userId="0eb851300a361a47" providerId="LiveId" clId="{14198267-AD43-466B-A558-A155B656585B}" dt="2022-11-25T14:14:52.751" v="4086" actId="20577"/>
          <ac:spMkLst>
            <pc:docMk/>
            <pc:sldMk cId="4017660789" sldId="376"/>
            <ac:spMk id="3" creationId="{CF1B1F9C-8688-3042-67B4-D778DB9609F1}"/>
          </ac:spMkLst>
        </pc:spChg>
        <pc:spChg chg="mod">
          <ac:chgData name="Martin Johannes Rønnekjær Jensen" userId="0eb851300a361a47" providerId="LiveId" clId="{14198267-AD43-466B-A558-A155B656585B}" dt="2022-11-25T14:14:57.450" v="4090" actId="20577"/>
          <ac:spMkLst>
            <pc:docMk/>
            <pc:sldMk cId="4017660789" sldId="376"/>
            <ac:spMk id="4" creationId="{E356C0CD-AA71-8E84-A32B-2260A6524717}"/>
          </ac:spMkLst>
        </pc:spChg>
      </pc:sldChg>
      <pc:sldChg chg="modSp add mod">
        <pc:chgData name="Martin Johannes Rønnekjær Jensen" userId="0eb851300a361a47" providerId="LiveId" clId="{14198267-AD43-466B-A558-A155B656585B}" dt="2022-11-25T14:18:19.026" v="4149" actId="1076"/>
        <pc:sldMkLst>
          <pc:docMk/>
          <pc:sldMk cId="2511714301" sldId="377"/>
        </pc:sldMkLst>
        <pc:spChg chg="mod">
          <ac:chgData name="Martin Johannes Rønnekjær Jensen" userId="0eb851300a361a47" providerId="LiveId" clId="{14198267-AD43-466B-A558-A155B656585B}" dt="2022-11-25T14:18:03.516" v="4140" actId="20577"/>
          <ac:spMkLst>
            <pc:docMk/>
            <pc:sldMk cId="2511714301" sldId="377"/>
            <ac:spMk id="3" creationId="{CF1B1F9C-8688-3042-67B4-D778DB9609F1}"/>
          </ac:spMkLst>
        </pc:spChg>
        <pc:spChg chg="mod">
          <ac:chgData name="Martin Johannes Rønnekjær Jensen" userId="0eb851300a361a47" providerId="LiveId" clId="{14198267-AD43-466B-A558-A155B656585B}" dt="2022-11-25T14:18:19.026" v="4149" actId="1076"/>
          <ac:spMkLst>
            <pc:docMk/>
            <pc:sldMk cId="2511714301" sldId="377"/>
            <ac:spMk id="4" creationId="{E356C0CD-AA71-8E84-A32B-2260A6524717}"/>
          </ac:spMkLst>
        </pc:spChg>
      </pc:sldChg>
      <pc:sldChg chg="modSp add mod">
        <pc:chgData name="Martin Johannes Rønnekjær Jensen" userId="0eb851300a361a47" providerId="LiveId" clId="{14198267-AD43-466B-A558-A155B656585B}" dt="2022-11-25T14:18:13.975" v="4146" actId="20577"/>
        <pc:sldMkLst>
          <pc:docMk/>
          <pc:sldMk cId="45896852" sldId="378"/>
        </pc:sldMkLst>
        <pc:spChg chg="mod">
          <ac:chgData name="Martin Johannes Rønnekjær Jensen" userId="0eb851300a361a47" providerId="LiveId" clId="{14198267-AD43-466B-A558-A155B656585B}" dt="2022-11-25T14:18:07.905" v="4142"/>
          <ac:spMkLst>
            <pc:docMk/>
            <pc:sldMk cId="45896852" sldId="378"/>
            <ac:spMk id="3" creationId="{CF1B1F9C-8688-3042-67B4-D778DB9609F1}"/>
          </ac:spMkLst>
        </pc:spChg>
        <pc:spChg chg="mod">
          <ac:chgData name="Martin Johannes Rønnekjær Jensen" userId="0eb851300a361a47" providerId="LiveId" clId="{14198267-AD43-466B-A558-A155B656585B}" dt="2022-11-25T14:18:13.975" v="4146" actId="20577"/>
          <ac:spMkLst>
            <pc:docMk/>
            <pc:sldMk cId="45896852" sldId="378"/>
            <ac:spMk id="4" creationId="{E356C0CD-AA71-8E84-A32B-2260A6524717}"/>
          </ac:spMkLst>
        </pc:spChg>
      </pc:sldChg>
      <pc:sldChg chg="modSp add mod modNotesTx">
        <pc:chgData name="Martin Johannes Rønnekjær Jensen" userId="0eb851300a361a47" providerId="LiveId" clId="{14198267-AD43-466B-A558-A155B656585B}" dt="2022-12-07T15:17:11.406" v="5220" actId="20577"/>
        <pc:sldMkLst>
          <pc:docMk/>
          <pc:sldMk cId="1435157889" sldId="379"/>
        </pc:sldMkLst>
        <pc:spChg chg="mod">
          <ac:chgData name="Martin Johannes Rønnekjær Jensen" userId="0eb851300a361a47" providerId="LiveId" clId="{14198267-AD43-466B-A558-A155B656585B}" dt="2022-11-25T14:58:57.179" v="5003" actId="20577"/>
          <ac:spMkLst>
            <pc:docMk/>
            <pc:sldMk cId="1435157889" sldId="379"/>
            <ac:spMk id="3" creationId="{CF1B1F9C-8688-3042-67B4-D778DB9609F1}"/>
          </ac:spMkLst>
        </pc:spChg>
        <pc:spChg chg="mod">
          <ac:chgData name="Martin Johannes Rønnekjær Jensen" userId="0eb851300a361a47" providerId="LiveId" clId="{14198267-AD43-466B-A558-A155B656585B}" dt="2022-11-25T14:59:01.711" v="5006" actId="20577"/>
          <ac:spMkLst>
            <pc:docMk/>
            <pc:sldMk cId="1435157889" sldId="379"/>
            <ac:spMk id="4" creationId="{E356C0CD-AA71-8E84-A32B-2260A6524717}"/>
          </ac:spMkLst>
        </pc:spChg>
      </pc:sldChg>
      <pc:sldChg chg="modSp add mod">
        <pc:chgData name="Martin Johannes Rønnekjær Jensen" userId="0eb851300a361a47" providerId="LiveId" clId="{14198267-AD43-466B-A558-A155B656585B}" dt="2022-12-07T15:32:34.132" v="5230" actId="20577"/>
        <pc:sldMkLst>
          <pc:docMk/>
          <pc:sldMk cId="3802403409" sldId="380"/>
        </pc:sldMkLst>
        <pc:spChg chg="mod">
          <ac:chgData name="Martin Johannes Rønnekjær Jensen" userId="0eb851300a361a47" providerId="LiveId" clId="{14198267-AD43-466B-A558-A155B656585B}" dt="2022-12-07T15:32:27.905" v="5227" actId="20577"/>
          <ac:spMkLst>
            <pc:docMk/>
            <pc:sldMk cId="3802403409" sldId="380"/>
            <ac:spMk id="3" creationId="{CF1B1F9C-8688-3042-67B4-D778DB9609F1}"/>
          </ac:spMkLst>
        </pc:spChg>
        <pc:spChg chg="mod">
          <ac:chgData name="Martin Johannes Rønnekjær Jensen" userId="0eb851300a361a47" providerId="LiveId" clId="{14198267-AD43-466B-A558-A155B656585B}" dt="2022-12-07T15:32:34.132" v="5230" actId="20577"/>
          <ac:spMkLst>
            <pc:docMk/>
            <pc:sldMk cId="3802403409" sldId="380"/>
            <ac:spMk id="4" creationId="{E356C0CD-AA71-8E84-A32B-2260A6524717}"/>
          </ac:spMkLst>
        </pc:spChg>
      </pc:sldChg>
      <pc:sldChg chg="modSp add mod">
        <pc:chgData name="Martin Johannes Rønnekjær Jensen" userId="0eb851300a361a47" providerId="LiveId" clId="{14198267-AD43-466B-A558-A155B656585B}" dt="2022-12-07T15:33:39.512" v="5260" actId="20577"/>
        <pc:sldMkLst>
          <pc:docMk/>
          <pc:sldMk cId="3102886947" sldId="381"/>
        </pc:sldMkLst>
        <pc:spChg chg="mod">
          <ac:chgData name="Martin Johannes Rønnekjær Jensen" userId="0eb851300a361a47" providerId="LiveId" clId="{14198267-AD43-466B-A558-A155B656585B}" dt="2022-12-07T15:32:47.780" v="5236" actId="20577"/>
          <ac:spMkLst>
            <pc:docMk/>
            <pc:sldMk cId="3102886947" sldId="381"/>
            <ac:spMk id="2" creationId="{C73E83AB-DEDC-9941-8C22-E04F0887EA0B}"/>
          </ac:spMkLst>
        </pc:spChg>
        <pc:spChg chg="mod">
          <ac:chgData name="Martin Johannes Rønnekjær Jensen" userId="0eb851300a361a47" providerId="LiveId" clId="{14198267-AD43-466B-A558-A155B656585B}" dt="2022-12-07T15:33:33.170" v="5256" actId="20577"/>
          <ac:spMkLst>
            <pc:docMk/>
            <pc:sldMk cId="3102886947" sldId="381"/>
            <ac:spMk id="3" creationId="{CF1B1F9C-8688-3042-67B4-D778DB9609F1}"/>
          </ac:spMkLst>
        </pc:spChg>
        <pc:spChg chg="mod">
          <ac:chgData name="Martin Johannes Rønnekjær Jensen" userId="0eb851300a361a47" providerId="LiveId" clId="{14198267-AD43-466B-A558-A155B656585B}" dt="2022-12-07T15:33:39.512" v="5260" actId="20577"/>
          <ac:spMkLst>
            <pc:docMk/>
            <pc:sldMk cId="3102886947" sldId="381"/>
            <ac:spMk id="4" creationId="{E356C0CD-AA71-8E84-A32B-2260A6524717}"/>
          </ac:spMkLst>
        </pc:spChg>
      </pc:sldChg>
      <pc:sldChg chg="modSp add mod">
        <pc:chgData name="Martin Johannes Rønnekjær Jensen" userId="0eb851300a361a47" providerId="LiveId" clId="{14198267-AD43-466B-A558-A155B656585B}" dt="2022-12-07T15:34:21.881" v="5297" actId="20577"/>
        <pc:sldMkLst>
          <pc:docMk/>
          <pc:sldMk cId="2350347408" sldId="382"/>
        </pc:sldMkLst>
        <pc:spChg chg="mod">
          <ac:chgData name="Martin Johannes Rønnekjær Jensen" userId="0eb851300a361a47" providerId="LiveId" clId="{14198267-AD43-466B-A558-A155B656585B}" dt="2022-12-07T15:34:15.590" v="5293" actId="14100"/>
          <ac:spMkLst>
            <pc:docMk/>
            <pc:sldMk cId="2350347408" sldId="382"/>
            <ac:spMk id="3" creationId="{CF1B1F9C-8688-3042-67B4-D778DB9609F1}"/>
          </ac:spMkLst>
        </pc:spChg>
        <pc:spChg chg="mod">
          <ac:chgData name="Martin Johannes Rønnekjær Jensen" userId="0eb851300a361a47" providerId="LiveId" clId="{14198267-AD43-466B-A558-A155B656585B}" dt="2022-12-07T15:34:21.881" v="5297" actId="20577"/>
          <ac:spMkLst>
            <pc:docMk/>
            <pc:sldMk cId="2350347408" sldId="382"/>
            <ac:spMk id="4" creationId="{E356C0CD-AA71-8E84-A32B-2260A6524717}"/>
          </ac:spMkLst>
        </pc:spChg>
      </pc:sldChg>
      <pc:sldChg chg="modSp add mod">
        <pc:chgData name="Martin Johannes Rønnekjær Jensen" userId="0eb851300a361a47" providerId="LiveId" clId="{14198267-AD43-466B-A558-A155B656585B}" dt="2022-12-07T15:35:06.705" v="5307" actId="20577"/>
        <pc:sldMkLst>
          <pc:docMk/>
          <pc:sldMk cId="1209643293" sldId="383"/>
        </pc:sldMkLst>
        <pc:spChg chg="mod">
          <ac:chgData name="Martin Johannes Rønnekjær Jensen" userId="0eb851300a361a47" providerId="LiveId" clId="{14198267-AD43-466B-A558-A155B656585B}" dt="2022-12-07T15:35:00.485" v="5304" actId="20577"/>
          <ac:spMkLst>
            <pc:docMk/>
            <pc:sldMk cId="1209643293" sldId="383"/>
            <ac:spMk id="3" creationId="{CF1B1F9C-8688-3042-67B4-D778DB9609F1}"/>
          </ac:spMkLst>
        </pc:spChg>
        <pc:spChg chg="mod">
          <ac:chgData name="Martin Johannes Rønnekjær Jensen" userId="0eb851300a361a47" providerId="LiveId" clId="{14198267-AD43-466B-A558-A155B656585B}" dt="2022-12-07T15:35:06.705" v="5307" actId="20577"/>
          <ac:spMkLst>
            <pc:docMk/>
            <pc:sldMk cId="1209643293" sldId="383"/>
            <ac:spMk id="4" creationId="{E356C0CD-AA71-8E84-A32B-2260A6524717}"/>
          </ac:spMkLst>
        </pc:spChg>
      </pc:sldChg>
      <pc:sldChg chg="modSp add mod">
        <pc:chgData name="Martin Johannes Rønnekjær Jensen" userId="0eb851300a361a47" providerId="LiveId" clId="{14198267-AD43-466B-A558-A155B656585B}" dt="2022-12-07T15:35:57.026" v="5331" actId="20577"/>
        <pc:sldMkLst>
          <pc:docMk/>
          <pc:sldMk cId="3542699093" sldId="384"/>
        </pc:sldMkLst>
        <pc:spChg chg="mod">
          <ac:chgData name="Martin Johannes Rønnekjær Jensen" userId="0eb851300a361a47" providerId="LiveId" clId="{14198267-AD43-466B-A558-A155B656585B}" dt="2022-12-07T15:35:51.304" v="5325" actId="20577"/>
          <ac:spMkLst>
            <pc:docMk/>
            <pc:sldMk cId="3542699093" sldId="384"/>
            <ac:spMk id="3" creationId="{CF1B1F9C-8688-3042-67B4-D778DB9609F1}"/>
          </ac:spMkLst>
        </pc:spChg>
        <pc:spChg chg="mod">
          <ac:chgData name="Martin Johannes Rønnekjær Jensen" userId="0eb851300a361a47" providerId="LiveId" clId="{14198267-AD43-466B-A558-A155B656585B}" dt="2022-12-07T15:35:57.026" v="5331" actId="20577"/>
          <ac:spMkLst>
            <pc:docMk/>
            <pc:sldMk cId="3542699093" sldId="384"/>
            <ac:spMk id="4" creationId="{E356C0CD-AA71-8E84-A32B-2260A6524717}"/>
          </ac:spMkLst>
        </pc:spChg>
      </pc:sldChg>
      <pc:sldChg chg="modSp add mod">
        <pc:chgData name="Martin Johannes Rønnekjær Jensen" userId="0eb851300a361a47" providerId="LiveId" clId="{14198267-AD43-466B-A558-A155B656585B}" dt="2022-12-07T15:36:27.963" v="5346" actId="20577"/>
        <pc:sldMkLst>
          <pc:docMk/>
          <pc:sldMk cId="2065276995" sldId="385"/>
        </pc:sldMkLst>
        <pc:spChg chg="mod">
          <ac:chgData name="Martin Johannes Rønnekjær Jensen" userId="0eb851300a361a47" providerId="LiveId" clId="{14198267-AD43-466B-A558-A155B656585B}" dt="2022-12-07T15:36:23.121" v="5343" actId="20577"/>
          <ac:spMkLst>
            <pc:docMk/>
            <pc:sldMk cId="2065276995" sldId="385"/>
            <ac:spMk id="3" creationId="{CF1B1F9C-8688-3042-67B4-D778DB9609F1}"/>
          </ac:spMkLst>
        </pc:spChg>
        <pc:spChg chg="mod">
          <ac:chgData name="Martin Johannes Rønnekjær Jensen" userId="0eb851300a361a47" providerId="LiveId" clId="{14198267-AD43-466B-A558-A155B656585B}" dt="2022-12-07T15:36:27.963" v="5346" actId="20577"/>
          <ac:spMkLst>
            <pc:docMk/>
            <pc:sldMk cId="2065276995" sldId="385"/>
            <ac:spMk id="4" creationId="{E356C0CD-AA71-8E84-A32B-2260A6524717}"/>
          </ac:spMkLst>
        </pc:spChg>
      </pc:sldChg>
      <pc:sldChg chg="addSp modSp add mod modNotesTx">
        <pc:chgData name="Martin Johannes Rønnekjær Jensen" userId="0eb851300a361a47" providerId="LiveId" clId="{14198267-AD43-466B-A558-A155B656585B}" dt="2022-12-07T15:37:44.784" v="5413" actId="20577"/>
        <pc:sldMkLst>
          <pc:docMk/>
          <pc:sldMk cId="1211396208" sldId="386"/>
        </pc:sldMkLst>
        <pc:spChg chg="mod">
          <ac:chgData name="Martin Johannes Rønnekjær Jensen" userId="0eb851300a361a47" providerId="LiveId" clId="{14198267-AD43-466B-A558-A155B656585B}" dt="2022-12-07T15:36:42.737" v="5350" actId="20577"/>
          <ac:spMkLst>
            <pc:docMk/>
            <pc:sldMk cId="1211396208" sldId="386"/>
            <ac:spMk id="2" creationId="{C73E83AB-DEDC-9941-8C22-E04F0887EA0B}"/>
          </ac:spMkLst>
        </pc:spChg>
        <pc:spChg chg="mod">
          <ac:chgData name="Martin Johannes Rønnekjær Jensen" userId="0eb851300a361a47" providerId="LiveId" clId="{14198267-AD43-466B-A558-A155B656585B}" dt="2022-12-07T15:37:35.933" v="5407" actId="6549"/>
          <ac:spMkLst>
            <pc:docMk/>
            <pc:sldMk cId="1211396208" sldId="386"/>
            <ac:spMk id="3" creationId="{CF1B1F9C-8688-3042-67B4-D778DB9609F1}"/>
          </ac:spMkLst>
        </pc:spChg>
        <pc:spChg chg="mod">
          <ac:chgData name="Martin Johannes Rønnekjær Jensen" userId="0eb851300a361a47" providerId="LiveId" clId="{14198267-AD43-466B-A558-A155B656585B}" dt="2022-12-07T15:37:37.748" v="5408" actId="1076"/>
          <ac:spMkLst>
            <pc:docMk/>
            <pc:sldMk cId="1211396208" sldId="386"/>
            <ac:spMk id="4" creationId="{E356C0CD-AA71-8E84-A32B-2260A6524717}"/>
          </ac:spMkLst>
        </pc:spChg>
        <pc:spChg chg="add mod">
          <ac:chgData name="Martin Johannes Rønnekjær Jensen" userId="0eb851300a361a47" providerId="LiveId" clId="{14198267-AD43-466B-A558-A155B656585B}" dt="2022-12-07T15:37:44.784" v="5413" actId="20577"/>
          <ac:spMkLst>
            <pc:docMk/>
            <pc:sldMk cId="1211396208" sldId="386"/>
            <ac:spMk id="5" creationId="{60082DD7-1473-DD8A-9A11-43AABCE2AB12}"/>
          </ac:spMkLst>
        </pc:spChg>
      </pc:sldChg>
      <pc:sldChg chg="delSp modSp add mod modNotesTx">
        <pc:chgData name="Martin Johannes Rønnekjær Jensen" userId="0eb851300a361a47" providerId="LiveId" clId="{14198267-AD43-466B-A558-A155B656585B}" dt="2022-12-07T15:40:23.950" v="5467" actId="20577"/>
        <pc:sldMkLst>
          <pc:docMk/>
          <pc:sldMk cId="129681020" sldId="387"/>
        </pc:sldMkLst>
        <pc:spChg chg="mod">
          <ac:chgData name="Martin Johannes Rønnekjær Jensen" userId="0eb851300a361a47" providerId="LiveId" clId="{14198267-AD43-466B-A558-A155B656585B}" dt="2022-12-07T15:38:32.375" v="5438" actId="20577"/>
          <ac:spMkLst>
            <pc:docMk/>
            <pc:sldMk cId="129681020" sldId="387"/>
            <ac:spMk id="3" creationId="{CF1B1F9C-8688-3042-67B4-D778DB9609F1}"/>
          </ac:spMkLst>
        </pc:spChg>
        <pc:spChg chg="del">
          <ac:chgData name="Martin Johannes Rønnekjær Jensen" userId="0eb851300a361a47" providerId="LiveId" clId="{14198267-AD43-466B-A558-A155B656585B}" dt="2022-12-07T15:40:05.849" v="5449" actId="478"/>
          <ac:spMkLst>
            <pc:docMk/>
            <pc:sldMk cId="129681020" sldId="387"/>
            <ac:spMk id="4" creationId="{E356C0CD-AA71-8E84-A32B-2260A6524717}"/>
          </ac:spMkLst>
        </pc:spChg>
        <pc:spChg chg="mod">
          <ac:chgData name="Martin Johannes Rønnekjær Jensen" userId="0eb851300a361a47" providerId="LiveId" clId="{14198267-AD43-466B-A558-A155B656585B}" dt="2022-12-07T15:38:37.760" v="5442" actId="20577"/>
          <ac:spMkLst>
            <pc:docMk/>
            <pc:sldMk cId="129681020" sldId="387"/>
            <ac:spMk id="5" creationId="{60082DD7-1473-DD8A-9A11-43AABCE2AB12}"/>
          </ac:spMkLst>
        </pc:spChg>
      </pc:sldChg>
      <pc:sldChg chg="delSp modSp add mod modNotesTx">
        <pc:chgData name="Martin Johannes Rønnekjær Jensen" userId="0eb851300a361a47" providerId="LiveId" clId="{14198267-AD43-466B-A558-A155B656585B}" dt="2022-12-07T15:40:22.485" v="5466" actId="20577"/>
        <pc:sldMkLst>
          <pc:docMk/>
          <pc:sldMk cId="1736259494" sldId="388"/>
        </pc:sldMkLst>
        <pc:spChg chg="mod">
          <ac:chgData name="Martin Johannes Rønnekjær Jensen" userId="0eb851300a361a47" providerId="LiveId" clId="{14198267-AD43-466B-A558-A155B656585B}" dt="2022-12-07T15:40:13.126" v="5459" actId="20577"/>
          <ac:spMkLst>
            <pc:docMk/>
            <pc:sldMk cId="1736259494" sldId="388"/>
            <ac:spMk id="3" creationId="{CF1B1F9C-8688-3042-67B4-D778DB9609F1}"/>
          </ac:spMkLst>
        </pc:spChg>
        <pc:spChg chg="del">
          <ac:chgData name="Martin Johannes Rønnekjær Jensen" userId="0eb851300a361a47" providerId="LiveId" clId="{14198267-AD43-466B-A558-A155B656585B}" dt="2022-12-07T15:40:03.885" v="5448" actId="478"/>
          <ac:spMkLst>
            <pc:docMk/>
            <pc:sldMk cId="1736259494" sldId="388"/>
            <ac:spMk id="4" creationId="{E356C0CD-AA71-8E84-A32B-2260A6524717}"/>
          </ac:spMkLst>
        </pc:spChg>
        <pc:spChg chg="mod">
          <ac:chgData name="Martin Johannes Rønnekjær Jensen" userId="0eb851300a361a47" providerId="LiveId" clId="{14198267-AD43-466B-A558-A155B656585B}" dt="2022-12-07T15:40:19.562" v="5465" actId="20577"/>
          <ac:spMkLst>
            <pc:docMk/>
            <pc:sldMk cId="1736259494" sldId="388"/>
            <ac:spMk id="5" creationId="{60082DD7-1473-DD8A-9A11-43AABCE2AB12}"/>
          </ac:spMkLst>
        </pc:spChg>
      </pc:sldChg>
      <pc:sldChg chg="modSp add mod modNotesTx">
        <pc:chgData name="Martin Johannes Rønnekjær Jensen" userId="0eb851300a361a47" providerId="LiveId" clId="{14198267-AD43-466B-A558-A155B656585B}" dt="2022-12-07T15:41:36.094" v="5571" actId="20577"/>
        <pc:sldMkLst>
          <pc:docMk/>
          <pc:sldMk cId="2205546797" sldId="389"/>
        </pc:sldMkLst>
        <pc:spChg chg="mod">
          <ac:chgData name="Martin Johannes Rønnekjær Jensen" userId="0eb851300a361a47" providerId="LiveId" clId="{14198267-AD43-466B-A558-A155B656585B}" dt="2022-12-07T15:41:18.876" v="5481" actId="20577"/>
          <ac:spMkLst>
            <pc:docMk/>
            <pc:sldMk cId="2205546797" sldId="389"/>
            <ac:spMk id="3" creationId="{CF1B1F9C-8688-3042-67B4-D778DB9609F1}"/>
          </ac:spMkLst>
        </pc:spChg>
        <pc:spChg chg="mod">
          <ac:chgData name="Martin Johannes Rønnekjær Jensen" userId="0eb851300a361a47" providerId="LiveId" clId="{14198267-AD43-466B-A558-A155B656585B}" dt="2022-12-07T15:41:23.559" v="5486" actId="20577"/>
          <ac:spMkLst>
            <pc:docMk/>
            <pc:sldMk cId="2205546797" sldId="389"/>
            <ac:spMk id="5" creationId="{60082DD7-1473-DD8A-9A11-43AABCE2AB12}"/>
          </ac:spMkLst>
        </pc:spChg>
      </pc:sldChg>
      <pc:sldChg chg="modSp add mod modNotesTx">
        <pc:chgData name="Martin Johannes Rønnekjær Jensen" userId="0eb851300a361a47" providerId="LiveId" clId="{14198267-AD43-466B-A558-A155B656585B}" dt="2022-12-07T15:42:42.310" v="5602" actId="20577"/>
        <pc:sldMkLst>
          <pc:docMk/>
          <pc:sldMk cId="3927403915" sldId="390"/>
        </pc:sldMkLst>
        <pc:spChg chg="mod">
          <ac:chgData name="Martin Johannes Rønnekjær Jensen" userId="0eb851300a361a47" providerId="LiveId" clId="{14198267-AD43-466B-A558-A155B656585B}" dt="2022-12-07T15:42:31.631" v="5595" actId="20577"/>
          <ac:spMkLst>
            <pc:docMk/>
            <pc:sldMk cId="3927403915" sldId="390"/>
            <ac:spMk id="3" creationId="{CF1B1F9C-8688-3042-67B4-D778DB9609F1}"/>
          </ac:spMkLst>
        </pc:spChg>
        <pc:spChg chg="mod">
          <ac:chgData name="Martin Johannes Rønnekjær Jensen" userId="0eb851300a361a47" providerId="LiveId" clId="{14198267-AD43-466B-A558-A155B656585B}" dt="2022-12-07T15:42:39.757" v="5601" actId="20577"/>
          <ac:spMkLst>
            <pc:docMk/>
            <pc:sldMk cId="3927403915" sldId="390"/>
            <ac:spMk id="5" creationId="{60082DD7-1473-DD8A-9A11-43AABCE2AB12}"/>
          </ac:spMkLst>
        </pc:spChg>
      </pc:sldChg>
      <pc:sldChg chg="modSp add mod modNotesTx">
        <pc:chgData name="Martin Johannes Rønnekjær Jensen" userId="0eb851300a361a47" providerId="LiveId" clId="{14198267-AD43-466B-A558-A155B656585B}" dt="2022-12-07T15:43:53.034" v="5725" actId="20577"/>
        <pc:sldMkLst>
          <pc:docMk/>
          <pc:sldMk cId="1133079437" sldId="391"/>
        </pc:sldMkLst>
        <pc:spChg chg="mod">
          <ac:chgData name="Martin Johannes Rønnekjær Jensen" userId="0eb851300a361a47" providerId="LiveId" clId="{14198267-AD43-466B-A558-A155B656585B}" dt="2022-12-07T15:43:18.517" v="5626" actId="20577"/>
          <ac:spMkLst>
            <pc:docMk/>
            <pc:sldMk cId="1133079437" sldId="391"/>
            <ac:spMk id="3" creationId="{CF1B1F9C-8688-3042-67B4-D778DB9609F1}"/>
          </ac:spMkLst>
        </pc:spChg>
        <pc:spChg chg="mod">
          <ac:chgData name="Martin Johannes Rønnekjær Jensen" userId="0eb851300a361a47" providerId="LiveId" clId="{14198267-AD43-466B-A558-A155B656585B}" dt="2022-12-07T15:43:26.401" v="5629" actId="20577"/>
          <ac:spMkLst>
            <pc:docMk/>
            <pc:sldMk cId="1133079437" sldId="391"/>
            <ac:spMk id="5" creationId="{60082DD7-1473-DD8A-9A11-43AABCE2AB12}"/>
          </ac:spMkLst>
        </pc:spChg>
      </pc:sldChg>
      <pc:sldChg chg="modSp add mod modNotesTx">
        <pc:chgData name="Martin Johannes Rønnekjær Jensen" userId="0eb851300a361a47" providerId="LiveId" clId="{14198267-AD43-466B-A558-A155B656585B}" dt="2022-12-07T15:44:45.545" v="5797" actId="20577"/>
        <pc:sldMkLst>
          <pc:docMk/>
          <pc:sldMk cId="52523867" sldId="392"/>
        </pc:sldMkLst>
        <pc:spChg chg="mod">
          <ac:chgData name="Martin Johannes Rønnekjær Jensen" userId="0eb851300a361a47" providerId="LiveId" clId="{14198267-AD43-466B-A558-A155B656585B}" dt="2022-12-07T15:44:15.599" v="5740" actId="20577"/>
          <ac:spMkLst>
            <pc:docMk/>
            <pc:sldMk cId="52523867" sldId="392"/>
            <ac:spMk id="3" creationId="{CF1B1F9C-8688-3042-67B4-D778DB9609F1}"/>
          </ac:spMkLst>
        </pc:spChg>
        <pc:spChg chg="mod">
          <ac:chgData name="Martin Johannes Rønnekjær Jensen" userId="0eb851300a361a47" providerId="LiveId" clId="{14198267-AD43-466B-A558-A155B656585B}" dt="2022-12-07T15:44:21.418" v="5745" actId="20577"/>
          <ac:spMkLst>
            <pc:docMk/>
            <pc:sldMk cId="52523867" sldId="392"/>
            <ac:spMk id="5" creationId="{60082DD7-1473-DD8A-9A11-43AABCE2AB12}"/>
          </ac:spMkLst>
        </pc:spChg>
      </pc:sldChg>
      <pc:sldChg chg="modSp add mod">
        <pc:chgData name="Martin Johannes Rønnekjær Jensen" userId="0eb851300a361a47" providerId="LiveId" clId="{14198267-AD43-466B-A558-A155B656585B}" dt="2022-12-07T15:45:21.345" v="5817" actId="20577"/>
        <pc:sldMkLst>
          <pc:docMk/>
          <pc:sldMk cId="1056634990" sldId="393"/>
        </pc:sldMkLst>
        <pc:spChg chg="mod">
          <ac:chgData name="Martin Johannes Rønnekjær Jensen" userId="0eb851300a361a47" providerId="LiveId" clId="{14198267-AD43-466B-A558-A155B656585B}" dt="2022-12-07T15:45:16.224" v="5811" actId="20577"/>
          <ac:spMkLst>
            <pc:docMk/>
            <pc:sldMk cId="1056634990" sldId="393"/>
            <ac:spMk id="3" creationId="{CF1B1F9C-8688-3042-67B4-D778DB9609F1}"/>
          </ac:spMkLst>
        </pc:spChg>
        <pc:spChg chg="mod">
          <ac:chgData name="Martin Johannes Rønnekjær Jensen" userId="0eb851300a361a47" providerId="LiveId" clId="{14198267-AD43-466B-A558-A155B656585B}" dt="2022-12-07T15:45:21.345" v="5817" actId="20577"/>
          <ac:spMkLst>
            <pc:docMk/>
            <pc:sldMk cId="1056634990" sldId="393"/>
            <ac:spMk id="5" creationId="{60082DD7-1473-DD8A-9A11-43AABCE2AB12}"/>
          </ac:spMkLst>
        </pc:spChg>
      </pc:sldChg>
      <pc:sldChg chg="modSp add mod">
        <pc:chgData name="Martin Johannes Rønnekjær Jensen" userId="0eb851300a361a47" providerId="LiveId" clId="{14198267-AD43-466B-A558-A155B656585B}" dt="2022-12-07T15:45:51.468" v="5838" actId="20577"/>
        <pc:sldMkLst>
          <pc:docMk/>
          <pc:sldMk cId="965240102" sldId="394"/>
        </pc:sldMkLst>
        <pc:spChg chg="mod">
          <ac:chgData name="Martin Johannes Rønnekjær Jensen" userId="0eb851300a361a47" providerId="LiveId" clId="{14198267-AD43-466B-A558-A155B656585B}" dt="2022-12-07T15:45:44.926" v="5832" actId="20577"/>
          <ac:spMkLst>
            <pc:docMk/>
            <pc:sldMk cId="965240102" sldId="394"/>
            <ac:spMk id="3" creationId="{CF1B1F9C-8688-3042-67B4-D778DB9609F1}"/>
          </ac:spMkLst>
        </pc:spChg>
        <pc:spChg chg="mod">
          <ac:chgData name="Martin Johannes Rønnekjær Jensen" userId="0eb851300a361a47" providerId="LiveId" clId="{14198267-AD43-466B-A558-A155B656585B}" dt="2022-12-07T15:45:51.468" v="5838" actId="20577"/>
          <ac:spMkLst>
            <pc:docMk/>
            <pc:sldMk cId="965240102" sldId="394"/>
            <ac:spMk id="5" creationId="{60082DD7-1473-DD8A-9A11-43AABCE2AB12}"/>
          </ac:spMkLst>
        </pc:spChg>
      </pc:sldChg>
      <pc:sldChg chg="modSp add mod modNotesTx">
        <pc:chgData name="Martin Johannes Rønnekjær Jensen" userId="0eb851300a361a47" providerId="LiveId" clId="{14198267-AD43-466B-A558-A155B656585B}" dt="2022-12-07T23:10:43.285" v="5926" actId="20577"/>
        <pc:sldMkLst>
          <pc:docMk/>
          <pc:sldMk cId="1756694102" sldId="395"/>
        </pc:sldMkLst>
        <pc:spChg chg="mod">
          <ac:chgData name="Martin Johannes Rønnekjær Jensen" userId="0eb851300a361a47" providerId="LiveId" clId="{14198267-AD43-466B-A558-A155B656585B}" dt="2022-12-07T23:10:20.015" v="5863" actId="20577"/>
          <ac:spMkLst>
            <pc:docMk/>
            <pc:sldMk cId="1756694102" sldId="395"/>
            <ac:spMk id="3" creationId="{CF1B1F9C-8688-3042-67B4-D778DB9609F1}"/>
          </ac:spMkLst>
        </pc:spChg>
        <pc:spChg chg="mod">
          <ac:chgData name="Martin Johannes Rønnekjær Jensen" userId="0eb851300a361a47" providerId="LiveId" clId="{14198267-AD43-466B-A558-A155B656585B}" dt="2022-12-07T23:10:30.319" v="5874" actId="20577"/>
          <ac:spMkLst>
            <pc:docMk/>
            <pc:sldMk cId="1756694102" sldId="395"/>
            <ac:spMk id="5" creationId="{60082DD7-1473-DD8A-9A11-43AABCE2AB12}"/>
          </ac:spMkLst>
        </pc:spChg>
      </pc:sldChg>
      <pc:sldChg chg="modSp add mod modNotesTx">
        <pc:chgData name="Martin Johannes Rønnekjær Jensen" userId="0eb851300a361a47" providerId="LiveId" clId="{14198267-AD43-466B-A558-A155B656585B}" dt="2022-12-07T23:11:42.951" v="6003" actId="20577"/>
        <pc:sldMkLst>
          <pc:docMk/>
          <pc:sldMk cId="2881710754" sldId="396"/>
        </pc:sldMkLst>
        <pc:spChg chg="mod">
          <ac:chgData name="Martin Johannes Rønnekjær Jensen" userId="0eb851300a361a47" providerId="LiveId" clId="{14198267-AD43-466B-A558-A155B656585B}" dt="2022-12-07T23:11:14.362" v="5949" actId="20577"/>
          <ac:spMkLst>
            <pc:docMk/>
            <pc:sldMk cId="2881710754" sldId="396"/>
            <ac:spMk id="3" creationId="{CF1B1F9C-8688-3042-67B4-D778DB9609F1}"/>
          </ac:spMkLst>
        </pc:spChg>
        <pc:spChg chg="mod">
          <ac:chgData name="Martin Johannes Rønnekjær Jensen" userId="0eb851300a361a47" providerId="LiveId" clId="{14198267-AD43-466B-A558-A155B656585B}" dt="2022-12-07T23:11:19.153" v="5953" actId="20577"/>
          <ac:spMkLst>
            <pc:docMk/>
            <pc:sldMk cId="2881710754" sldId="396"/>
            <ac:spMk id="5" creationId="{60082DD7-1473-DD8A-9A11-43AABCE2AB12}"/>
          </ac:spMkLst>
        </pc:spChg>
      </pc:sldChg>
      <pc:sldChg chg="modSp add mod modNotesTx">
        <pc:chgData name="Martin Johannes Rønnekjær Jensen" userId="0eb851300a361a47" providerId="LiveId" clId="{14198267-AD43-466B-A558-A155B656585B}" dt="2022-12-07T23:12:40.343" v="6130" actId="20577"/>
        <pc:sldMkLst>
          <pc:docMk/>
          <pc:sldMk cId="650083931" sldId="397"/>
        </pc:sldMkLst>
        <pc:spChg chg="mod">
          <ac:chgData name="Martin Johannes Rønnekjær Jensen" userId="0eb851300a361a47" providerId="LiveId" clId="{14198267-AD43-466B-A558-A155B656585B}" dt="2022-12-07T23:12:16.133" v="6033" actId="14100"/>
          <ac:spMkLst>
            <pc:docMk/>
            <pc:sldMk cId="650083931" sldId="397"/>
            <ac:spMk id="3" creationId="{CF1B1F9C-8688-3042-67B4-D778DB9609F1}"/>
          </ac:spMkLst>
        </pc:spChg>
        <pc:spChg chg="mod">
          <ac:chgData name="Martin Johannes Rønnekjær Jensen" userId="0eb851300a361a47" providerId="LiveId" clId="{14198267-AD43-466B-A558-A155B656585B}" dt="2022-12-07T23:12:23.197" v="6039" actId="20577"/>
          <ac:spMkLst>
            <pc:docMk/>
            <pc:sldMk cId="650083931" sldId="397"/>
            <ac:spMk id="5" creationId="{60082DD7-1473-DD8A-9A11-43AABCE2AB12}"/>
          </ac:spMkLst>
        </pc:spChg>
      </pc:sldChg>
      <pc:sldChg chg="modSp add mod modNotesTx">
        <pc:chgData name="Martin Johannes Rønnekjær Jensen" userId="0eb851300a361a47" providerId="LiveId" clId="{14198267-AD43-466B-A558-A155B656585B}" dt="2022-12-07T23:16:21.511" v="6248" actId="20577"/>
        <pc:sldMkLst>
          <pc:docMk/>
          <pc:sldMk cId="842823806" sldId="398"/>
        </pc:sldMkLst>
        <pc:spChg chg="mod">
          <ac:chgData name="Martin Johannes Rønnekjær Jensen" userId="0eb851300a361a47" providerId="LiveId" clId="{14198267-AD43-466B-A558-A155B656585B}" dt="2022-12-07T23:13:20.547" v="6157" actId="20577"/>
          <ac:spMkLst>
            <pc:docMk/>
            <pc:sldMk cId="842823806" sldId="398"/>
            <ac:spMk id="3" creationId="{CF1B1F9C-8688-3042-67B4-D778DB9609F1}"/>
          </ac:spMkLst>
        </pc:spChg>
        <pc:spChg chg="mod">
          <ac:chgData name="Martin Johannes Rønnekjær Jensen" userId="0eb851300a361a47" providerId="LiveId" clId="{14198267-AD43-466B-A558-A155B656585B}" dt="2022-12-07T23:13:27.379" v="6163" actId="20577"/>
          <ac:spMkLst>
            <pc:docMk/>
            <pc:sldMk cId="842823806" sldId="398"/>
            <ac:spMk id="5" creationId="{60082DD7-1473-DD8A-9A11-43AABCE2AB12}"/>
          </ac:spMkLst>
        </pc:spChg>
      </pc:sldChg>
      <pc:sldChg chg="modSp add mod modNotesTx">
        <pc:chgData name="Martin Johannes Rønnekjær Jensen" userId="0eb851300a361a47" providerId="LiveId" clId="{14198267-AD43-466B-A558-A155B656585B}" dt="2022-12-07T23:16:17.202" v="6247" actId="20577"/>
        <pc:sldMkLst>
          <pc:docMk/>
          <pc:sldMk cId="1544328293" sldId="399"/>
        </pc:sldMkLst>
        <pc:spChg chg="mod">
          <ac:chgData name="Martin Johannes Rønnekjær Jensen" userId="0eb851300a361a47" providerId="LiveId" clId="{14198267-AD43-466B-A558-A155B656585B}" dt="2022-12-07T23:14:19.035" v="6183" actId="20577"/>
          <ac:spMkLst>
            <pc:docMk/>
            <pc:sldMk cId="1544328293" sldId="399"/>
            <ac:spMk id="3" creationId="{CF1B1F9C-8688-3042-67B4-D778DB9609F1}"/>
          </ac:spMkLst>
        </pc:spChg>
        <pc:spChg chg="mod">
          <ac:chgData name="Martin Johannes Rønnekjær Jensen" userId="0eb851300a361a47" providerId="LiveId" clId="{14198267-AD43-466B-A558-A155B656585B}" dt="2022-12-07T23:14:25.923" v="6189" actId="20577"/>
          <ac:spMkLst>
            <pc:docMk/>
            <pc:sldMk cId="1544328293" sldId="399"/>
            <ac:spMk id="5" creationId="{60082DD7-1473-DD8A-9A11-43AABCE2AB12}"/>
          </ac:spMkLst>
        </pc:spChg>
      </pc:sldChg>
      <pc:sldChg chg="modSp add mod modNotesTx">
        <pc:chgData name="Martin Johannes Rønnekjær Jensen" userId="0eb851300a361a47" providerId="LiveId" clId="{14198267-AD43-466B-A558-A155B656585B}" dt="2022-12-07T23:16:12.909" v="6246" actId="20577"/>
        <pc:sldMkLst>
          <pc:docMk/>
          <pc:sldMk cId="1261560310" sldId="400"/>
        </pc:sldMkLst>
        <pc:spChg chg="mod">
          <ac:chgData name="Martin Johannes Rønnekjær Jensen" userId="0eb851300a361a47" providerId="LiveId" clId="{14198267-AD43-466B-A558-A155B656585B}" dt="2022-12-07T23:15:03.257" v="6196" actId="20577"/>
          <ac:spMkLst>
            <pc:docMk/>
            <pc:sldMk cId="1261560310" sldId="400"/>
            <ac:spMk id="2" creationId="{C73E83AB-DEDC-9941-8C22-E04F0887EA0B}"/>
          </ac:spMkLst>
        </pc:spChg>
        <pc:spChg chg="mod">
          <ac:chgData name="Martin Johannes Rønnekjær Jensen" userId="0eb851300a361a47" providerId="LiveId" clId="{14198267-AD43-466B-A558-A155B656585B}" dt="2022-12-07T23:15:22.621" v="6210" actId="20577"/>
          <ac:spMkLst>
            <pc:docMk/>
            <pc:sldMk cId="1261560310" sldId="400"/>
            <ac:spMk id="3" creationId="{CF1B1F9C-8688-3042-67B4-D778DB9609F1}"/>
          </ac:spMkLst>
        </pc:spChg>
        <pc:spChg chg="mod">
          <ac:chgData name="Martin Johannes Rønnekjær Jensen" userId="0eb851300a361a47" providerId="LiveId" clId="{14198267-AD43-466B-A558-A155B656585B}" dt="2022-12-07T23:15:29.714" v="6216" actId="20577"/>
          <ac:spMkLst>
            <pc:docMk/>
            <pc:sldMk cId="1261560310" sldId="400"/>
            <ac:spMk id="5" creationId="{60082DD7-1473-DD8A-9A11-43AABCE2AB12}"/>
          </ac:spMkLst>
        </pc:spChg>
      </pc:sldChg>
      <pc:sldChg chg="modSp add mod modNotesTx">
        <pc:chgData name="Martin Johannes Rønnekjær Jensen" userId="0eb851300a361a47" providerId="LiveId" clId="{14198267-AD43-466B-A558-A155B656585B}" dt="2022-12-07T23:16:36.602" v="6251" actId="20577"/>
        <pc:sldMkLst>
          <pc:docMk/>
          <pc:sldMk cId="3649933204" sldId="401"/>
        </pc:sldMkLst>
        <pc:spChg chg="mod">
          <ac:chgData name="Martin Johannes Rønnekjær Jensen" userId="0eb851300a361a47" providerId="LiveId" clId="{14198267-AD43-466B-A558-A155B656585B}" dt="2022-12-07T23:16:07.760" v="6243" actId="20577"/>
          <ac:spMkLst>
            <pc:docMk/>
            <pc:sldMk cId="3649933204" sldId="401"/>
            <ac:spMk id="3" creationId="{CF1B1F9C-8688-3042-67B4-D778DB9609F1}"/>
          </ac:spMkLst>
        </pc:spChg>
        <pc:spChg chg="mod">
          <ac:chgData name="Martin Johannes Rønnekjær Jensen" userId="0eb851300a361a47" providerId="LiveId" clId="{14198267-AD43-466B-A558-A155B656585B}" dt="2022-12-07T23:16:36.602" v="6251" actId="20577"/>
          <ac:spMkLst>
            <pc:docMk/>
            <pc:sldMk cId="3649933204" sldId="401"/>
            <ac:spMk id="5" creationId="{60082DD7-1473-DD8A-9A11-43AABCE2AB12}"/>
          </ac:spMkLst>
        </pc:spChg>
      </pc:sldChg>
      <pc:sldChg chg="modSp add mod">
        <pc:chgData name="Martin Johannes Rønnekjær Jensen" userId="0eb851300a361a47" providerId="LiveId" clId="{14198267-AD43-466B-A558-A155B656585B}" dt="2022-12-07T23:17:05.833" v="6261" actId="20577"/>
        <pc:sldMkLst>
          <pc:docMk/>
          <pc:sldMk cId="232643789" sldId="402"/>
        </pc:sldMkLst>
        <pc:spChg chg="mod">
          <ac:chgData name="Martin Johannes Rønnekjær Jensen" userId="0eb851300a361a47" providerId="LiveId" clId="{14198267-AD43-466B-A558-A155B656585B}" dt="2022-12-07T23:16:59.694" v="6258" actId="20577"/>
          <ac:spMkLst>
            <pc:docMk/>
            <pc:sldMk cId="232643789" sldId="402"/>
            <ac:spMk id="3" creationId="{CF1B1F9C-8688-3042-67B4-D778DB9609F1}"/>
          </ac:spMkLst>
        </pc:spChg>
        <pc:spChg chg="mod">
          <ac:chgData name="Martin Johannes Rønnekjær Jensen" userId="0eb851300a361a47" providerId="LiveId" clId="{14198267-AD43-466B-A558-A155B656585B}" dt="2022-12-07T23:17:05.833" v="6261" actId="20577"/>
          <ac:spMkLst>
            <pc:docMk/>
            <pc:sldMk cId="232643789" sldId="402"/>
            <ac:spMk id="5" creationId="{60082DD7-1473-DD8A-9A11-43AABCE2AB12}"/>
          </ac:spMkLst>
        </pc:spChg>
      </pc:sldChg>
      <pc:sldChg chg="modSp add mod">
        <pc:chgData name="Martin Johannes Rønnekjær Jensen" userId="0eb851300a361a47" providerId="LiveId" clId="{14198267-AD43-466B-A558-A155B656585B}" dt="2022-12-07T23:17:48.007" v="6292" actId="20577"/>
        <pc:sldMkLst>
          <pc:docMk/>
          <pc:sldMk cId="3265444063" sldId="403"/>
        </pc:sldMkLst>
        <pc:spChg chg="mod">
          <ac:chgData name="Martin Johannes Rønnekjær Jensen" userId="0eb851300a361a47" providerId="LiveId" clId="{14198267-AD43-466B-A558-A155B656585B}" dt="2022-12-07T23:17:40.357" v="6286" actId="20577"/>
          <ac:spMkLst>
            <pc:docMk/>
            <pc:sldMk cId="3265444063" sldId="403"/>
            <ac:spMk id="3" creationId="{CF1B1F9C-8688-3042-67B4-D778DB9609F1}"/>
          </ac:spMkLst>
        </pc:spChg>
        <pc:spChg chg="mod">
          <ac:chgData name="Martin Johannes Rønnekjær Jensen" userId="0eb851300a361a47" providerId="LiveId" clId="{14198267-AD43-466B-A558-A155B656585B}" dt="2022-12-07T23:17:48.007" v="6292" actId="20577"/>
          <ac:spMkLst>
            <pc:docMk/>
            <pc:sldMk cId="3265444063" sldId="403"/>
            <ac:spMk id="5" creationId="{60082DD7-1473-DD8A-9A11-43AABCE2AB12}"/>
          </ac:spMkLst>
        </pc:spChg>
      </pc:sldChg>
      <pc:sldChg chg="modSp add mod">
        <pc:chgData name="Martin Johannes Rønnekjær Jensen" userId="0eb851300a361a47" providerId="LiveId" clId="{14198267-AD43-466B-A558-A155B656585B}" dt="2022-12-07T23:19:25.368" v="6316" actId="20577"/>
        <pc:sldMkLst>
          <pc:docMk/>
          <pc:sldMk cId="4160435587" sldId="404"/>
        </pc:sldMkLst>
        <pc:spChg chg="mod">
          <ac:chgData name="Martin Johannes Rønnekjær Jensen" userId="0eb851300a361a47" providerId="LiveId" clId="{14198267-AD43-466B-A558-A155B656585B}" dt="2022-12-07T23:18:58.875" v="6296" actId="20577"/>
          <ac:spMkLst>
            <pc:docMk/>
            <pc:sldMk cId="4160435587" sldId="404"/>
            <ac:spMk id="2" creationId="{C73E83AB-DEDC-9941-8C22-E04F0887EA0B}"/>
          </ac:spMkLst>
        </pc:spChg>
        <pc:spChg chg="mod">
          <ac:chgData name="Martin Johannes Rønnekjær Jensen" userId="0eb851300a361a47" providerId="LiveId" clId="{14198267-AD43-466B-A558-A155B656585B}" dt="2022-12-07T23:19:17.006" v="6310" actId="20577"/>
          <ac:spMkLst>
            <pc:docMk/>
            <pc:sldMk cId="4160435587" sldId="404"/>
            <ac:spMk id="3" creationId="{CF1B1F9C-8688-3042-67B4-D778DB9609F1}"/>
          </ac:spMkLst>
        </pc:spChg>
        <pc:spChg chg="mod">
          <ac:chgData name="Martin Johannes Rønnekjær Jensen" userId="0eb851300a361a47" providerId="LiveId" clId="{14198267-AD43-466B-A558-A155B656585B}" dt="2022-12-07T23:19:25.368" v="6316" actId="20577"/>
          <ac:spMkLst>
            <pc:docMk/>
            <pc:sldMk cId="4160435587" sldId="404"/>
            <ac:spMk id="5" creationId="{60082DD7-1473-DD8A-9A11-43AABCE2AB12}"/>
          </ac:spMkLst>
        </pc:spChg>
      </pc:sldChg>
      <pc:sldChg chg="modSp add mod">
        <pc:chgData name="Martin Johannes Rønnekjær Jensen" userId="0eb851300a361a47" providerId="LiveId" clId="{14198267-AD43-466B-A558-A155B656585B}" dt="2022-12-11T09:41:11.589" v="6416" actId="20577"/>
        <pc:sldMkLst>
          <pc:docMk/>
          <pc:sldMk cId="2808643394" sldId="405"/>
        </pc:sldMkLst>
        <pc:spChg chg="mod">
          <ac:chgData name="Martin Johannes Rønnekjær Jensen" userId="0eb851300a361a47" providerId="LiveId" clId="{14198267-AD43-466B-A558-A155B656585B}" dt="2022-12-11T09:40:46.653" v="6394" actId="20577"/>
          <ac:spMkLst>
            <pc:docMk/>
            <pc:sldMk cId="2808643394" sldId="405"/>
            <ac:spMk id="2" creationId="{C73E83AB-DEDC-9941-8C22-E04F0887EA0B}"/>
          </ac:spMkLst>
        </pc:spChg>
        <pc:spChg chg="mod">
          <ac:chgData name="Martin Johannes Rønnekjær Jensen" userId="0eb851300a361a47" providerId="LiveId" clId="{14198267-AD43-466B-A558-A155B656585B}" dt="2022-12-11T09:41:04.558" v="6408" actId="20577"/>
          <ac:spMkLst>
            <pc:docMk/>
            <pc:sldMk cId="2808643394" sldId="405"/>
            <ac:spMk id="3" creationId="{CF1B1F9C-8688-3042-67B4-D778DB9609F1}"/>
          </ac:spMkLst>
        </pc:spChg>
        <pc:spChg chg="mod">
          <ac:chgData name="Martin Johannes Rønnekjær Jensen" userId="0eb851300a361a47" providerId="LiveId" clId="{14198267-AD43-466B-A558-A155B656585B}" dt="2022-12-11T09:41:11.589" v="6416" actId="20577"/>
          <ac:spMkLst>
            <pc:docMk/>
            <pc:sldMk cId="2808643394" sldId="405"/>
            <ac:spMk id="4" creationId="{E356C0CD-AA71-8E84-A32B-2260A6524717}"/>
          </ac:spMkLst>
        </pc:spChg>
      </pc:sldChg>
      <pc:sldChg chg="modSp add mod modNotesTx">
        <pc:chgData name="Martin Johannes Rønnekjær Jensen" userId="0eb851300a361a47" providerId="LiveId" clId="{14198267-AD43-466B-A558-A155B656585B}" dt="2022-12-11T10:06:49.465" v="6825" actId="20577"/>
        <pc:sldMkLst>
          <pc:docMk/>
          <pc:sldMk cId="4077651990" sldId="406"/>
        </pc:sldMkLst>
        <pc:spChg chg="mod">
          <ac:chgData name="Martin Johannes Rønnekjær Jensen" userId="0eb851300a361a47" providerId="LiveId" clId="{14198267-AD43-466B-A558-A155B656585B}" dt="2022-12-11T09:46:27.588" v="6448" actId="20577"/>
          <ac:spMkLst>
            <pc:docMk/>
            <pc:sldMk cId="4077651990" sldId="406"/>
            <ac:spMk id="3" creationId="{CF1B1F9C-8688-3042-67B4-D778DB9609F1}"/>
          </ac:spMkLst>
        </pc:spChg>
        <pc:spChg chg="mod">
          <ac:chgData name="Martin Johannes Rønnekjær Jensen" userId="0eb851300a361a47" providerId="LiveId" clId="{14198267-AD43-466B-A558-A155B656585B}" dt="2022-12-11T09:46:33.585" v="6454" actId="20577"/>
          <ac:spMkLst>
            <pc:docMk/>
            <pc:sldMk cId="4077651990" sldId="406"/>
            <ac:spMk id="4" creationId="{E356C0CD-AA71-8E84-A32B-2260A6524717}"/>
          </ac:spMkLst>
        </pc:spChg>
      </pc:sldChg>
      <pc:sldChg chg="modSp add mod modNotesTx">
        <pc:chgData name="Martin Johannes Rønnekjær Jensen" userId="0eb851300a361a47" providerId="LiveId" clId="{14198267-AD43-466B-A558-A155B656585B}" dt="2022-12-14T13:49:57.756" v="7119" actId="20577"/>
        <pc:sldMkLst>
          <pc:docMk/>
          <pc:sldMk cId="3214166161" sldId="407"/>
        </pc:sldMkLst>
        <pc:spChg chg="mod">
          <ac:chgData name="Martin Johannes Rønnekjær Jensen" userId="0eb851300a361a47" providerId="LiveId" clId="{14198267-AD43-466B-A558-A155B656585B}" dt="2022-12-14T13:49:24.503" v="6997" actId="20577"/>
          <ac:spMkLst>
            <pc:docMk/>
            <pc:sldMk cId="3214166161" sldId="407"/>
            <ac:spMk id="3" creationId="{CF1B1F9C-8688-3042-67B4-D778DB9609F1}"/>
          </ac:spMkLst>
        </pc:spChg>
        <pc:spChg chg="mod">
          <ac:chgData name="Martin Johannes Rønnekjær Jensen" userId="0eb851300a361a47" providerId="LiveId" clId="{14198267-AD43-466B-A558-A155B656585B}" dt="2022-12-14T13:49:34.929" v="7001" actId="20577"/>
          <ac:spMkLst>
            <pc:docMk/>
            <pc:sldMk cId="3214166161" sldId="407"/>
            <ac:spMk id="5" creationId="{60082DD7-1473-DD8A-9A11-43AABCE2AB12}"/>
          </ac:spMkLst>
        </pc:spChg>
      </pc:sldChg>
      <pc:sldChg chg="modSp add mod modNotesTx">
        <pc:chgData name="Martin Johannes Rønnekjær Jensen" userId="0eb851300a361a47" providerId="LiveId" clId="{14198267-AD43-466B-A558-A155B656585B}" dt="2022-12-14T13:53:07.769" v="7419" actId="20577"/>
        <pc:sldMkLst>
          <pc:docMk/>
          <pc:sldMk cId="3520203224" sldId="408"/>
        </pc:sldMkLst>
        <pc:spChg chg="mod">
          <ac:chgData name="Martin Johannes Rønnekjær Jensen" userId="0eb851300a361a47" providerId="LiveId" clId="{14198267-AD43-466B-A558-A155B656585B}" dt="2022-12-14T13:52:04.249" v="7152" actId="27636"/>
          <ac:spMkLst>
            <pc:docMk/>
            <pc:sldMk cId="3520203224" sldId="408"/>
            <ac:spMk id="3" creationId="{CF1B1F9C-8688-3042-67B4-D778DB9609F1}"/>
          </ac:spMkLst>
        </pc:spChg>
        <pc:spChg chg="mod">
          <ac:chgData name="Martin Johannes Rønnekjær Jensen" userId="0eb851300a361a47" providerId="LiveId" clId="{14198267-AD43-466B-A558-A155B656585B}" dt="2022-12-14T13:52:11.755" v="7159" actId="20577"/>
          <ac:spMkLst>
            <pc:docMk/>
            <pc:sldMk cId="3520203224" sldId="408"/>
            <ac:spMk id="5" creationId="{60082DD7-1473-DD8A-9A11-43AABCE2AB12}"/>
          </ac:spMkLst>
        </pc:spChg>
      </pc:sldChg>
      <pc:sldChg chg="modSp add mod modNotesTx">
        <pc:chgData name="Martin Johannes Rønnekjær Jensen" userId="0eb851300a361a47" providerId="LiveId" clId="{14198267-AD43-466B-A558-A155B656585B}" dt="2022-12-14T13:54:12.844" v="7482" actId="20577"/>
        <pc:sldMkLst>
          <pc:docMk/>
          <pc:sldMk cId="3852424440" sldId="409"/>
        </pc:sldMkLst>
        <pc:spChg chg="mod">
          <ac:chgData name="Martin Johannes Rønnekjær Jensen" userId="0eb851300a361a47" providerId="LiveId" clId="{14198267-AD43-466B-A558-A155B656585B}" dt="2022-12-14T13:53:54.173" v="7428" actId="20577"/>
          <ac:spMkLst>
            <pc:docMk/>
            <pc:sldMk cId="3852424440" sldId="409"/>
            <ac:spMk id="3" creationId="{CF1B1F9C-8688-3042-67B4-D778DB9609F1}"/>
          </ac:spMkLst>
        </pc:spChg>
        <pc:spChg chg="mod">
          <ac:chgData name="Martin Johannes Rønnekjær Jensen" userId="0eb851300a361a47" providerId="LiveId" clId="{14198267-AD43-466B-A558-A155B656585B}" dt="2022-12-14T13:54:12.844" v="7482" actId="20577"/>
          <ac:spMkLst>
            <pc:docMk/>
            <pc:sldMk cId="3852424440" sldId="409"/>
            <ac:spMk id="5" creationId="{60082DD7-1473-DD8A-9A11-43AABCE2AB12}"/>
          </ac:spMkLst>
        </pc:spChg>
      </pc:sldChg>
      <pc:sldChg chg="modSp add mod modNotesTx">
        <pc:chgData name="Martin Johannes Rønnekjær Jensen" userId="0eb851300a361a47" providerId="LiveId" clId="{14198267-AD43-466B-A558-A155B656585B}" dt="2022-12-14T13:55:11.492" v="7561" actId="20577"/>
        <pc:sldMkLst>
          <pc:docMk/>
          <pc:sldMk cId="3170836370" sldId="410"/>
        </pc:sldMkLst>
        <pc:spChg chg="mod">
          <ac:chgData name="Martin Johannes Rønnekjær Jensen" userId="0eb851300a361a47" providerId="LiveId" clId="{14198267-AD43-466B-A558-A155B656585B}" dt="2022-12-14T13:54:55.942" v="7514" actId="20577"/>
          <ac:spMkLst>
            <pc:docMk/>
            <pc:sldMk cId="3170836370" sldId="410"/>
            <ac:spMk id="3" creationId="{CF1B1F9C-8688-3042-67B4-D778DB9609F1}"/>
          </ac:spMkLst>
        </pc:spChg>
        <pc:spChg chg="mod">
          <ac:chgData name="Martin Johannes Rønnekjær Jensen" userId="0eb851300a361a47" providerId="LiveId" clId="{14198267-AD43-466B-A558-A155B656585B}" dt="2022-12-14T13:55:03.731" v="7520" actId="20577"/>
          <ac:spMkLst>
            <pc:docMk/>
            <pc:sldMk cId="3170836370" sldId="410"/>
            <ac:spMk id="5" creationId="{60082DD7-1473-DD8A-9A11-43AABCE2AB12}"/>
          </ac:spMkLst>
        </pc:spChg>
      </pc:sldChg>
      <pc:sldChg chg="modSp add mod modNotesTx">
        <pc:chgData name="Martin Johannes Rønnekjær Jensen" userId="0eb851300a361a47" providerId="LiveId" clId="{14198267-AD43-466B-A558-A155B656585B}" dt="2022-12-14T13:57:35.941" v="7601" actId="20577"/>
        <pc:sldMkLst>
          <pc:docMk/>
          <pc:sldMk cId="4137846584" sldId="411"/>
        </pc:sldMkLst>
        <pc:spChg chg="mod">
          <ac:chgData name="Martin Johannes Rønnekjær Jensen" userId="0eb851300a361a47" providerId="LiveId" clId="{14198267-AD43-466B-A558-A155B656585B}" dt="2022-12-14T13:57:26.110" v="7593" actId="20577"/>
          <ac:spMkLst>
            <pc:docMk/>
            <pc:sldMk cId="4137846584" sldId="411"/>
            <ac:spMk id="3" creationId="{CF1B1F9C-8688-3042-67B4-D778DB9609F1}"/>
          </ac:spMkLst>
        </pc:spChg>
        <pc:spChg chg="mod">
          <ac:chgData name="Martin Johannes Rønnekjær Jensen" userId="0eb851300a361a47" providerId="LiveId" clId="{14198267-AD43-466B-A558-A155B656585B}" dt="2022-12-14T13:57:34.185" v="7600" actId="20577"/>
          <ac:spMkLst>
            <pc:docMk/>
            <pc:sldMk cId="4137846584" sldId="411"/>
            <ac:spMk id="5" creationId="{60082DD7-1473-DD8A-9A11-43AABCE2AB12}"/>
          </ac:spMkLst>
        </pc:spChg>
      </pc:sldChg>
      <pc:sldChg chg="modSp add mod modNotesTx">
        <pc:chgData name="Martin Johannes Rønnekjær Jensen" userId="0eb851300a361a47" providerId="LiveId" clId="{14198267-AD43-466B-A558-A155B656585B}" dt="2022-12-14T13:58:51.146" v="7711" actId="20577"/>
        <pc:sldMkLst>
          <pc:docMk/>
          <pc:sldMk cId="452635026" sldId="412"/>
        </pc:sldMkLst>
        <pc:spChg chg="mod">
          <ac:chgData name="Martin Johannes Rønnekjær Jensen" userId="0eb851300a361a47" providerId="LiveId" clId="{14198267-AD43-466B-A558-A155B656585B}" dt="2022-12-14T13:58:10.989" v="7608" actId="20577"/>
          <ac:spMkLst>
            <pc:docMk/>
            <pc:sldMk cId="452635026" sldId="412"/>
            <ac:spMk id="2" creationId="{C73E83AB-DEDC-9941-8C22-E04F0887EA0B}"/>
          </ac:spMkLst>
        </pc:spChg>
        <pc:spChg chg="mod">
          <ac:chgData name="Martin Johannes Rønnekjær Jensen" userId="0eb851300a361a47" providerId="LiveId" clId="{14198267-AD43-466B-A558-A155B656585B}" dt="2022-12-14T13:58:27.177" v="7623" actId="20577"/>
          <ac:spMkLst>
            <pc:docMk/>
            <pc:sldMk cId="452635026" sldId="412"/>
            <ac:spMk id="3" creationId="{CF1B1F9C-8688-3042-67B4-D778DB9609F1}"/>
          </ac:spMkLst>
        </pc:spChg>
        <pc:spChg chg="mod">
          <ac:chgData name="Martin Johannes Rønnekjær Jensen" userId="0eb851300a361a47" providerId="LiveId" clId="{14198267-AD43-466B-A558-A155B656585B}" dt="2022-12-14T13:58:36.142" v="7631" actId="20577"/>
          <ac:spMkLst>
            <pc:docMk/>
            <pc:sldMk cId="452635026" sldId="412"/>
            <ac:spMk id="5" creationId="{60082DD7-1473-DD8A-9A11-43AABCE2AB12}"/>
          </ac:spMkLst>
        </pc:spChg>
      </pc:sldChg>
      <pc:sldChg chg="modSp add mod modNotesTx">
        <pc:chgData name="Martin Johannes Rønnekjær Jensen" userId="0eb851300a361a47" providerId="LiveId" clId="{14198267-AD43-466B-A558-A155B656585B}" dt="2022-12-14T13:59:59.973" v="7812" actId="20577"/>
        <pc:sldMkLst>
          <pc:docMk/>
          <pc:sldMk cId="143725130" sldId="413"/>
        </pc:sldMkLst>
        <pc:spChg chg="mod">
          <ac:chgData name="Martin Johannes Rønnekjær Jensen" userId="0eb851300a361a47" providerId="LiveId" clId="{14198267-AD43-466B-A558-A155B656585B}" dt="2022-12-14T13:59:38.897" v="7732" actId="20577"/>
          <ac:spMkLst>
            <pc:docMk/>
            <pc:sldMk cId="143725130" sldId="413"/>
            <ac:spMk id="3" creationId="{CF1B1F9C-8688-3042-67B4-D778DB9609F1}"/>
          </ac:spMkLst>
        </pc:spChg>
        <pc:spChg chg="mod">
          <ac:chgData name="Martin Johannes Rønnekjær Jensen" userId="0eb851300a361a47" providerId="LiveId" clId="{14198267-AD43-466B-A558-A155B656585B}" dt="2022-12-14T13:59:45.585" v="7736" actId="20577"/>
          <ac:spMkLst>
            <pc:docMk/>
            <pc:sldMk cId="143725130" sldId="413"/>
            <ac:spMk id="5" creationId="{60082DD7-1473-DD8A-9A11-43AABCE2AB12}"/>
          </ac:spMkLst>
        </pc:spChg>
      </pc:sldChg>
      <pc:sldChg chg="modSp add mod modNotesTx">
        <pc:chgData name="Martin Johannes Rønnekjær Jensen" userId="0eb851300a361a47" providerId="LiveId" clId="{14198267-AD43-466B-A558-A155B656585B}" dt="2022-12-14T14:01:25.269" v="7894" actId="20577"/>
        <pc:sldMkLst>
          <pc:docMk/>
          <pc:sldMk cId="3854344658" sldId="414"/>
        </pc:sldMkLst>
        <pc:spChg chg="mod">
          <ac:chgData name="Martin Johannes Rønnekjær Jensen" userId="0eb851300a361a47" providerId="LiveId" clId="{14198267-AD43-466B-A558-A155B656585B}" dt="2022-12-14T14:01:08.242" v="7836" actId="20577"/>
          <ac:spMkLst>
            <pc:docMk/>
            <pc:sldMk cId="3854344658" sldId="414"/>
            <ac:spMk id="3" creationId="{CF1B1F9C-8688-3042-67B4-D778DB9609F1}"/>
          </ac:spMkLst>
        </pc:spChg>
        <pc:spChg chg="mod">
          <ac:chgData name="Martin Johannes Rønnekjær Jensen" userId="0eb851300a361a47" providerId="LiveId" clId="{14198267-AD43-466B-A558-A155B656585B}" dt="2022-12-14T14:01:14.325" v="7844" actId="20577"/>
          <ac:spMkLst>
            <pc:docMk/>
            <pc:sldMk cId="3854344658" sldId="414"/>
            <ac:spMk id="5" creationId="{60082DD7-1473-DD8A-9A11-43AABCE2AB12}"/>
          </ac:spMkLst>
        </pc:spChg>
      </pc:sldChg>
      <pc:sldChg chg="modSp add mod modNotesTx">
        <pc:chgData name="Martin Johannes Rønnekjær Jensen" userId="0eb851300a361a47" providerId="LiveId" clId="{14198267-AD43-466B-A558-A155B656585B}" dt="2022-12-14T14:03:01.767" v="7938" actId="20577"/>
        <pc:sldMkLst>
          <pc:docMk/>
          <pc:sldMk cId="956749921" sldId="415"/>
        </pc:sldMkLst>
        <pc:spChg chg="mod">
          <ac:chgData name="Martin Johannes Rønnekjær Jensen" userId="0eb851300a361a47" providerId="LiveId" clId="{14198267-AD43-466B-A558-A155B656585B}" dt="2022-12-14T14:01:40.262" v="7901" actId="20577"/>
          <ac:spMkLst>
            <pc:docMk/>
            <pc:sldMk cId="956749921" sldId="415"/>
            <ac:spMk id="3" creationId="{CF1B1F9C-8688-3042-67B4-D778DB9609F1}"/>
          </ac:spMkLst>
        </pc:spChg>
        <pc:spChg chg="mod">
          <ac:chgData name="Martin Johannes Rønnekjær Jensen" userId="0eb851300a361a47" providerId="LiveId" clId="{14198267-AD43-466B-A558-A155B656585B}" dt="2022-12-14T14:01:46.216" v="7904" actId="20577"/>
          <ac:spMkLst>
            <pc:docMk/>
            <pc:sldMk cId="956749921" sldId="415"/>
            <ac:spMk id="5" creationId="{60082DD7-1473-DD8A-9A11-43AABCE2AB12}"/>
          </ac:spMkLst>
        </pc:spChg>
      </pc:sldChg>
      <pc:sldChg chg="modSp add mod modNotesTx">
        <pc:chgData name="Martin Johannes Rønnekjær Jensen" userId="0eb851300a361a47" providerId="LiveId" clId="{14198267-AD43-466B-A558-A155B656585B}" dt="2022-12-14T14:02:59.327" v="7937" actId="20577"/>
        <pc:sldMkLst>
          <pc:docMk/>
          <pc:sldMk cId="2159728109" sldId="416"/>
        </pc:sldMkLst>
        <pc:spChg chg="mod">
          <ac:chgData name="Martin Johannes Rønnekjær Jensen" userId="0eb851300a361a47" providerId="LiveId" clId="{14198267-AD43-466B-A558-A155B656585B}" dt="2022-12-14T14:02:27.954" v="7908" actId="20577"/>
          <ac:spMkLst>
            <pc:docMk/>
            <pc:sldMk cId="2159728109" sldId="416"/>
            <ac:spMk id="2" creationId="{C73E83AB-DEDC-9941-8C22-E04F0887EA0B}"/>
          </ac:spMkLst>
        </pc:spChg>
        <pc:spChg chg="mod">
          <ac:chgData name="Martin Johannes Rønnekjær Jensen" userId="0eb851300a361a47" providerId="LiveId" clId="{14198267-AD43-466B-A558-A155B656585B}" dt="2022-12-14T14:02:46.369" v="7930" actId="20577"/>
          <ac:spMkLst>
            <pc:docMk/>
            <pc:sldMk cId="2159728109" sldId="416"/>
            <ac:spMk id="3" creationId="{CF1B1F9C-8688-3042-67B4-D778DB9609F1}"/>
          </ac:spMkLst>
        </pc:spChg>
        <pc:spChg chg="mod">
          <ac:chgData name="Martin Johannes Rønnekjær Jensen" userId="0eb851300a361a47" providerId="LiveId" clId="{14198267-AD43-466B-A558-A155B656585B}" dt="2022-12-14T14:02:56.985" v="7936" actId="20577"/>
          <ac:spMkLst>
            <pc:docMk/>
            <pc:sldMk cId="2159728109" sldId="416"/>
            <ac:spMk id="5" creationId="{60082DD7-1473-DD8A-9A11-43AABCE2AB12}"/>
          </ac:spMkLst>
        </pc:spChg>
      </pc:sldChg>
    </pc:docChg>
  </pc:docChgLst>
  <pc:docChgLst>
    <pc:chgData name="Martin Johannes Rønnekjær Jensen" userId="0eb851300a361a47" providerId="LiveId" clId="{E93D9AF0-F737-4290-93FE-978665E27F90}"/>
    <pc:docChg chg="undo redo custSel addSld delSld modSld sldOrd">
      <pc:chgData name="Martin Johannes Rønnekjær Jensen" userId="0eb851300a361a47" providerId="LiveId" clId="{E93D9AF0-F737-4290-93FE-978665E27F90}" dt="2023-04-14T11:28:37.537" v="13804" actId="14100"/>
      <pc:docMkLst>
        <pc:docMk/>
      </pc:docMkLst>
      <pc:sldChg chg="del">
        <pc:chgData name="Martin Johannes Rønnekjær Jensen" userId="0eb851300a361a47" providerId="LiveId" clId="{E93D9AF0-F737-4290-93FE-978665E27F90}" dt="2023-03-28T12:04:34.751" v="9375" actId="47"/>
        <pc:sldMkLst>
          <pc:docMk/>
          <pc:sldMk cId="3824236944" sldId="257"/>
        </pc:sldMkLst>
      </pc:sldChg>
      <pc:sldChg chg="del">
        <pc:chgData name="Martin Johannes Rønnekjær Jensen" userId="0eb851300a361a47" providerId="LiveId" clId="{E93D9AF0-F737-4290-93FE-978665E27F90}" dt="2023-03-28T12:04:34.751" v="9375" actId="47"/>
        <pc:sldMkLst>
          <pc:docMk/>
          <pc:sldMk cId="2711746094" sldId="258"/>
        </pc:sldMkLst>
      </pc:sldChg>
      <pc:sldChg chg="del">
        <pc:chgData name="Martin Johannes Rønnekjær Jensen" userId="0eb851300a361a47" providerId="LiveId" clId="{E93D9AF0-F737-4290-93FE-978665E27F90}" dt="2023-03-28T12:04:34.751" v="9375" actId="47"/>
        <pc:sldMkLst>
          <pc:docMk/>
          <pc:sldMk cId="3482661321" sldId="259"/>
        </pc:sldMkLst>
      </pc:sldChg>
      <pc:sldChg chg="del">
        <pc:chgData name="Martin Johannes Rønnekjær Jensen" userId="0eb851300a361a47" providerId="LiveId" clId="{E93D9AF0-F737-4290-93FE-978665E27F90}" dt="2023-03-28T12:04:34.751" v="9375" actId="47"/>
        <pc:sldMkLst>
          <pc:docMk/>
          <pc:sldMk cId="3272304810" sldId="260"/>
        </pc:sldMkLst>
      </pc:sldChg>
      <pc:sldChg chg="del">
        <pc:chgData name="Martin Johannes Rønnekjær Jensen" userId="0eb851300a361a47" providerId="LiveId" clId="{E93D9AF0-F737-4290-93FE-978665E27F90}" dt="2023-03-28T12:04:34.751" v="9375" actId="47"/>
        <pc:sldMkLst>
          <pc:docMk/>
          <pc:sldMk cId="1759263908" sldId="261"/>
        </pc:sldMkLst>
      </pc:sldChg>
      <pc:sldChg chg="del">
        <pc:chgData name="Martin Johannes Rønnekjær Jensen" userId="0eb851300a361a47" providerId="LiveId" clId="{E93D9AF0-F737-4290-93FE-978665E27F90}" dt="2023-03-28T12:04:34.751" v="9375" actId="47"/>
        <pc:sldMkLst>
          <pc:docMk/>
          <pc:sldMk cId="1209361897" sldId="262"/>
        </pc:sldMkLst>
      </pc:sldChg>
      <pc:sldChg chg="del">
        <pc:chgData name="Martin Johannes Rønnekjær Jensen" userId="0eb851300a361a47" providerId="LiveId" clId="{E93D9AF0-F737-4290-93FE-978665E27F90}" dt="2023-03-28T12:04:34.751" v="9375" actId="47"/>
        <pc:sldMkLst>
          <pc:docMk/>
          <pc:sldMk cId="285022755" sldId="263"/>
        </pc:sldMkLst>
      </pc:sldChg>
      <pc:sldChg chg="del">
        <pc:chgData name="Martin Johannes Rønnekjær Jensen" userId="0eb851300a361a47" providerId="LiveId" clId="{E93D9AF0-F737-4290-93FE-978665E27F90}" dt="2023-03-28T12:04:34.751" v="9375" actId="47"/>
        <pc:sldMkLst>
          <pc:docMk/>
          <pc:sldMk cId="2683670683" sldId="265"/>
        </pc:sldMkLst>
      </pc:sldChg>
      <pc:sldChg chg="del">
        <pc:chgData name="Martin Johannes Rønnekjær Jensen" userId="0eb851300a361a47" providerId="LiveId" clId="{E93D9AF0-F737-4290-93FE-978665E27F90}" dt="2023-03-28T12:04:34.751" v="9375" actId="47"/>
        <pc:sldMkLst>
          <pc:docMk/>
          <pc:sldMk cId="539060946" sldId="266"/>
        </pc:sldMkLst>
      </pc:sldChg>
      <pc:sldChg chg="del">
        <pc:chgData name="Martin Johannes Rønnekjær Jensen" userId="0eb851300a361a47" providerId="LiveId" clId="{E93D9AF0-F737-4290-93FE-978665E27F90}" dt="2023-03-28T12:04:34.751" v="9375" actId="47"/>
        <pc:sldMkLst>
          <pc:docMk/>
          <pc:sldMk cId="3087851520" sldId="267"/>
        </pc:sldMkLst>
      </pc:sldChg>
      <pc:sldChg chg="del">
        <pc:chgData name="Martin Johannes Rønnekjær Jensen" userId="0eb851300a361a47" providerId="LiveId" clId="{E93D9AF0-F737-4290-93FE-978665E27F90}" dt="2023-03-28T12:04:34.751" v="9375" actId="47"/>
        <pc:sldMkLst>
          <pc:docMk/>
          <pc:sldMk cId="737669105" sldId="268"/>
        </pc:sldMkLst>
      </pc:sldChg>
      <pc:sldChg chg="del">
        <pc:chgData name="Martin Johannes Rønnekjær Jensen" userId="0eb851300a361a47" providerId="LiveId" clId="{E93D9AF0-F737-4290-93FE-978665E27F90}" dt="2023-03-28T12:04:47.447" v="9376" actId="47"/>
        <pc:sldMkLst>
          <pc:docMk/>
          <pc:sldMk cId="509653563" sldId="274"/>
        </pc:sldMkLst>
      </pc:sldChg>
      <pc:sldChg chg="modSp mod">
        <pc:chgData name="Martin Johannes Rønnekjær Jensen" userId="0eb851300a361a47" providerId="LiveId" clId="{E93D9AF0-F737-4290-93FE-978665E27F90}" dt="2023-01-27T12:03:46.892" v="2805" actId="20577"/>
        <pc:sldMkLst>
          <pc:docMk/>
          <pc:sldMk cId="2696307836" sldId="282"/>
        </pc:sldMkLst>
        <pc:spChg chg="mod">
          <ac:chgData name="Martin Johannes Rønnekjær Jensen" userId="0eb851300a361a47" providerId="LiveId" clId="{E93D9AF0-F737-4290-93FE-978665E27F90}" dt="2023-01-27T12:03:46.892" v="2805" actId="20577"/>
          <ac:spMkLst>
            <pc:docMk/>
            <pc:sldMk cId="2696307836" sldId="282"/>
            <ac:spMk id="3" creationId="{CF1B1F9C-8688-3042-67B4-D778DB9609F1}"/>
          </ac:spMkLst>
        </pc:spChg>
      </pc:sldChg>
      <pc:sldChg chg="modNotesTx">
        <pc:chgData name="Martin Johannes Rønnekjær Jensen" userId="0eb851300a361a47" providerId="LiveId" clId="{E93D9AF0-F737-4290-93FE-978665E27F90}" dt="2023-03-29T00:09:45.130" v="9748" actId="20577"/>
        <pc:sldMkLst>
          <pc:docMk/>
          <pc:sldMk cId="1799004655" sldId="287"/>
        </pc:sldMkLst>
      </pc:sldChg>
      <pc:sldChg chg="del">
        <pc:chgData name="Martin Johannes Rønnekjær Jensen" userId="0eb851300a361a47" providerId="LiveId" clId="{E93D9AF0-F737-4290-93FE-978665E27F90}" dt="2023-03-10T20:36:05.243" v="3613" actId="47"/>
        <pc:sldMkLst>
          <pc:docMk/>
          <pc:sldMk cId="4187989119" sldId="289"/>
        </pc:sldMkLst>
      </pc:sldChg>
      <pc:sldChg chg="del">
        <pc:chgData name="Martin Johannes Rønnekjær Jensen" userId="0eb851300a361a47" providerId="LiveId" clId="{E93D9AF0-F737-4290-93FE-978665E27F90}" dt="2023-03-28T12:04:34.751" v="9375" actId="47"/>
        <pc:sldMkLst>
          <pc:docMk/>
          <pc:sldMk cId="3466790821" sldId="290"/>
        </pc:sldMkLst>
      </pc:sldChg>
      <pc:sldChg chg="del">
        <pc:chgData name="Martin Johannes Rønnekjær Jensen" userId="0eb851300a361a47" providerId="LiveId" clId="{E93D9AF0-F737-4290-93FE-978665E27F90}" dt="2023-03-28T12:04:34.751" v="9375" actId="47"/>
        <pc:sldMkLst>
          <pc:docMk/>
          <pc:sldMk cId="2349474530" sldId="291"/>
        </pc:sldMkLst>
      </pc:sldChg>
      <pc:sldChg chg="del">
        <pc:chgData name="Martin Johannes Rønnekjær Jensen" userId="0eb851300a361a47" providerId="LiveId" clId="{E93D9AF0-F737-4290-93FE-978665E27F90}" dt="2023-03-28T12:04:34.751" v="9375" actId="47"/>
        <pc:sldMkLst>
          <pc:docMk/>
          <pc:sldMk cId="3033215362" sldId="292"/>
        </pc:sldMkLst>
      </pc:sldChg>
      <pc:sldChg chg="del">
        <pc:chgData name="Martin Johannes Rønnekjær Jensen" userId="0eb851300a361a47" providerId="LiveId" clId="{E93D9AF0-F737-4290-93FE-978665E27F90}" dt="2023-03-28T12:04:34.751" v="9375" actId="47"/>
        <pc:sldMkLst>
          <pc:docMk/>
          <pc:sldMk cId="1544749219" sldId="293"/>
        </pc:sldMkLst>
      </pc:sldChg>
      <pc:sldChg chg="del">
        <pc:chgData name="Martin Johannes Rønnekjær Jensen" userId="0eb851300a361a47" providerId="LiveId" clId="{E93D9AF0-F737-4290-93FE-978665E27F90}" dt="2023-03-28T12:04:34.751" v="9375" actId="47"/>
        <pc:sldMkLst>
          <pc:docMk/>
          <pc:sldMk cId="158596167" sldId="294"/>
        </pc:sldMkLst>
      </pc:sldChg>
      <pc:sldChg chg="del">
        <pc:chgData name="Martin Johannes Rønnekjær Jensen" userId="0eb851300a361a47" providerId="LiveId" clId="{E93D9AF0-F737-4290-93FE-978665E27F90}" dt="2023-03-28T12:04:34.751" v="9375" actId="47"/>
        <pc:sldMkLst>
          <pc:docMk/>
          <pc:sldMk cId="3140165715" sldId="295"/>
        </pc:sldMkLst>
      </pc:sldChg>
      <pc:sldChg chg="del">
        <pc:chgData name="Martin Johannes Rønnekjær Jensen" userId="0eb851300a361a47" providerId="LiveId" clId="{E93D9AF0-F737-4290-93FE-978665E27F90}" dt="2023-03-28T12:04:34.751" v="9375" actId="47"/>
        <pc:sldMkLst>
          <pc:docMk/>
          <pc:sldMk cId="3825685313" sldId="296"/>
        </pc:sldMkLst>
      </pc:sldChg>
      <pc:sldChg chg="del">
        <pc:chgData name="Martin Johannes Rønnekjær Jensen" userId="0eb851300a361a47" providerId="LiveId" clId="{E93D9AF0-F737-4290-93FE-978665E27F90}" dt="2023-03-28T12:04:34.751" v="9375" actId="47"/>
        <pc:sldMkLst>
          <pc:docMk/>
          <pc:sldMk cId="4226996554" sldId="297"/>
        </pc:sldMkLst>
      </pc:sldChg>
      <pc:sldChg chg="del">
        <pc:chgData name="Martin Johannes Rønnekjær Jensen" userId="0eb851300a361a47" providerId="LiveId" clId="{E93D9AF0-F737-4290-93FE-978665E27F90}" dt="2023-03-28T12:04:34.751" v="9375" actId="47"/>
        <pc:sldMkLst>
          <pc:docMk/>
          <pc:sldMk cId="832693692" sldId="300"/>
        </pc:sldMkLst>
      </pc:sldChg>
      <pc:sldChg chg="del">
        <pc:chgData name="Martin Johannes Rønnekjær Jensen" userId="0eb851300a361a47" providerId="LiveId" clId="{E93D9AF0-F737-4290-93FE-978665E27F90}" dt="2023-03-28T12:04:34.751" v="9375" actId="47"/>
        <pc:sldMkLst>
          <pc:docMk/>
          <pc:sldMk cId="438158847" sldId="301"/>
        </pc:sldMkLst>
      </pc:sldChg>
      <pc:sldChg chg="del">
        <pc:chgData name="Martin Johannes Rønnekjær Jensen" userId="0eb851300a361a47" providerId="LiveId" clId="{E93D9AF0-F737-4290-93FE-978665E27F90}" dt="2023-03-28T12:04:34.751" v="9375" actId="47"/>
        <pc:sldMkLst>
          <pc:docMk/>
          <pc:sldMk cId="2031813620" sldId="302"/>
        </pc:sldMkLst>
      </pc:sldChg>
      <pc:sldChg chg="del">
        <pc:chgData name="Martin Johannes Rønnekjær Jensen" userId="0eb851300a361a47" providerId="LiveId" clId="{E93D9AF0-F737-4290-93FE-978665E27F90}" dt="2023-03-28T12:04:34.751" v="9375" actId="47"/>
        <pc:sldMkLst>
          <pc:docMk/>
          <pc:sldMk cId="2439726248" sldId="303"/>
        </pc:sldMkLst>
      </pc:sldChg>
      <pc:sldChg chg="del">
        <pc:chgData name="Martin Johannes Rønnekjær Jensen" userId="0eb851300a361a47" providerId="LiveId" clId="{E93D9AF0-F737-4290-93FE-978665E27F90}" dt="2023-03-28T12:04:34.751" v="9375" actId="47"/>
        <pc:sldMkLst>
          <pc:docMk/>
          <pc:sldMk cId="2811066079" sldId="304"/>
        </pc:sldMkLst>
      </pc:sldChg>
      <pc:sldChg chg="del">
        <pc:chgData name="Martin Johannes Rønnekjær Jensen" userId="0eb851300a361a47" providerId="LiveId" clId="{E93D9AF0-F737-4290-93FE-978665E27F90}" dt="2023-03-28T12:04:34.751" v="9375" actId="47"/>
        <pc:sldMkLst>
          <pc:docMk/>
          <pc:sldMk cId="1336838362" sldId="305"/>
        </pc:sldMkLst>
      </pc:sldChg>
      <pc:sldChg chg="del">
        <pc:chgData name="Martin Johannes Rønnekjær Jensen" userId="0eb851300a361a47" providerId="LiveId" clId="{E93D9AF0-F737-4290-93FE-978665E27F90}" dt="2023-03-28T12:04:34.751" v="9375" actId="47"/>
        <pc:sldMkLst>
          <pc:docMk/>
          <pc:sldMk cId="2348321619" sldId="306"/>
        </pc:sldMkLst>
      </pc:sldChg>
      <pc:sldChg chg="del">
        <pc:chgData name="Martin Johannes Rønnekjær Jensen" userId="0eb851300a361a47" providerId="LiveId" clId="{E93D9AF0-F737-4290-93FE-978665E27F90}" dt="2023-03-28T12:04:34.751" v="9375" actId="47"/>
        <pc:sldMkLst>
          <pc:docMk/>
          <pc:sldMk cId="1016845773" sldId="307"/>
        </pc:sldMkLst>
      </pc:sldChg>
      <pc:sldChg chg="modSp mod modNotesTx">
        <pc:chgData name="Martin Johannes Rønnekjær Jensen" userId="0eb851300a361a47" providerId="LiveId" clId="{E93D9AF0-F737-4290-93FE-978665E27F90}" dt="2023-03-27T00:25:45.470" v="9055" actId="20577"/>
        <pc:sldMkLst>
          <pc:docMk/>
          <pc:sldMk cId="2675579077" sldId="310"/>
        </pc:sldMkLst>
        <pc:spChg chg="mod">
          <ac:chgData name="Martin Johannes Rønnekjær Jensen" userId="0eb851300a361a47" providerId="LiveId" clId="{E93D9AF0-F737-4290-93FE-978665E27F90}" dt="2023-01-27T12:03:41.785" v="2803" actId="20577"/>
          <ac:spMkLst>
            <pc:docMk/>
            <pc:sldMk cId="2675579077" sldId="310"/>
            <ac:spMk id="3" creationId="{CF1B1F9C-8688-3042-67B4-D778DB9609F1}"/>
          </ac:spMkLst>
        </pc:spChg>
        <pc:picChg chg="mod">
          <ac:chgData name="Martin Johannes Rønnekjær Jensen" userId="0eb851300a361a47" providerId="LiveId" clId="{E93D9AF0-F737-4290-93FE-978665E27F90}" dt="2023-01-17T21:29:51.177" v="1382" actId="14861"/>
          <ac:picMkLst>
            <pc:docMk/>
            <pc:sldMk cId="2675579077" sldId="310"/>
            <ac:picMk id="1026" creationId="{B92E55E8-9DEF-A54E-D1A1-5F1901D122F4}"/>
          </ac:picMkLst>
        </pc:picChg>
      </pc:sldChg>
      <pc:sldChg chg="modSp mod modNotesTx">
        <pc:chgData name="Martin Johannes Rønnekjær Jensen" userId="0eb851300a361a47" providerId="LiveId" clId="{E93D9AF0-F737-4290-93FE-978665E27F90}" dt="2023-03-28T12:42:36.244" v="9478" actId="1076"/>
        <pc:sldMkLst>
          <pc:docMk/>
          <pc:sldMk cId="2782597076" sldId="311"/>
        </pc:sldMkLst>
        <pc:spChg chg="mod">
          <ac:chgData name="Martin Johannes Rønnekjær Jensen" userId="0eb851300a361a47" providerId="LiveId" clId="{E93D9AF0-F737-4290-93FE-978665E27F90}" dt="2023-03-28T12:42:36.244" v="9478" actId="1076"/>
          <ac:spMkLst>
            <pc:docMk/>
            <pc:sldMk cId="2782597076" sldId="311"/>
            <ac:spMk id="6" creationId="{460C4F05-FB0B-486B-85E8-BEE1547E67A2}"/>
          </ac:spMkLst>
        </pc:spChg>
        <pc:picChg chg="mod">
          <ac:chgData name="Martin Johannes Rønnekjær Jensen" userId="0eb851300a361a47" providerId="LiveId" clId="{E93D9AF0-F737-4290-93FE-978665E27F90}" dt="2023-03-28T12:42:33.554" v="9477" actId="1076"/>
          <ac:picMkLst>
            <pc:docMk/>
            <pc:sldMk cId="2782597076" sldId="311"/>
            <ac:picMk id="1026" creationId="{162CD204-15AA-68E5-1BF0-0DA8F582E653}"/>
          </ac:picMkLst>
        </pc:picChg>
      </pc:sldChg>
      <pc:sldChg chg="modNotesTx">
        <pc:chgData name="Martin Johannes Rønnekjær Jensen" userId="0eb851300a361a47" providerId="LiveId" clId="{E93D9AF0-F737-4290-93FE-978665E27F90}" dt="2023-03-28T12:43:52.114" v="9485" actId="20577"/>
        <pc:sldMkLst>
          <pc:docMk/>
          <pc:sldMk cId="4006868631" sldId="312"/>
        </pc:sldMkLst>
      </pc:sldChg>
      <pc:sldChg chg="modNotesTx">
        <pc:chgData name="Martin Johannes Rønnekjær Jensen" userId="0eb851300a361a47" providerId="LiveId" clId="{E93D9AF0-F737-4290-93FE-978665E27F90}" dt="2023-01-19T09:56:36.381" v="1719"/>
        <pc:sldMkLst>
          <pc:docMk/>
          <pc:sldMk cId="3119725208" sldId="314"/>
        </pc:sldMkLst>
      </pc:sldChg>
      <pc:sldChg chg="modSp">
        <pc:chgData name="Martin Johannes Rønnekjær Jensen" userId="0eb851300a361a47" providerId="LiveId" clId="{E93D9AF0-F737-4290-93FE-978665E27F90}" dt="2023-03-28T12:42:49.064" v="9480" actId="1076"/>
        <pc:sldMkLst>
          <pc:docMk/>
          <pc:sldMk cId="3721495121" sldId="315"/>
        </pc:sldMkLst>
        <pc:picChg chg="mod">
          <ac:chgData name="Martin Johannes Rønnekjær Jensen" userId="0eb851300a361a47" providerId="LiveId" clId="{E93D9AF0-F737-4290-93FE-978665E27F90}" dt="2023-03-28T12:42:49.064" v="9480" actId="1076"/>
          <ac:picMkLst>
            <pc:docMk/>
            <pc:sldMk cId="3721495121" sldId="315"/>
            <ac:picMk id="9" creationId="{21CD0955-CEDE-C449-AF61-E9E076305462}"/>
          </ac:picMkLst>
        </pc:picChg>
      </pc:sldChg>
      <pc:sldChg chg="modSp mod">
        <pc:chgData name="Martin Johannes Rønnekjær Jensen" userId="0eb851300a361a47" providerId="LiveId" clId="{E93D9AF0-F737-4290-93FE-978665E27F90}" dt="2023-01-17T10:56:18.832" v="859" actId="20577"/>
        <pc:sldMkLst>
          <pc:docMk/>
          <pc:sldMk cId="2174156346" sldId="316"/>
        </pc:sldMkLst>
        <pc:spChg chg="mod">
          <ac:chgData name="Martin Johannes Rønnekjær Jensen" userId="0eb851300a361a47" providerId="LiveId" clId="{E93D9AF0-F737-4290-93FE-978665E27F90}" dt="2023-01-17T10:56:18.832" v="859" actId="20577"/>
          <ac:spMkLst>
            <pc:docMk/>
            <pc:sldMk cId="2174156346" sldId="316"/>
            <ac:spMk id="3" creationId="{CF1B1F9C-8688-3042-67B4-D778DB9609F1}"/>
          </ac:spMkLst>
        </pc:spChg>
      </pc:sldChg>
      <pc:sldChg chg="addSp delSp modSp mod modNotesTx">
        <pc:chgData name="Martin Johannes Rønnekjær Jensen" userId="0eb851300a361a47" providerId="LiveId" clId="{E93D9AF0-F737-4290-93FE-978665E27F90}" dt="2023-03-29T12:13:18.922" v="11220" actId="20577"/>
        <pc:sldMkLst>
          <pc:docMk/>
          <pc:sldMk cId="924476309" sldId="317"/>
        </pc:sldMkLst>
        <pc:spChg chg="mod">
          <ac:chgData name="Martin Johannes Rønnekjær Jensen" userId="0eb851300a361a47" providerId="LiveId" clId="{E93D9AF0-F737-4290-93FE-978665E27F90}" dt="2023-03-28T12:42:16.417" v="9476" actId="790"/>
          <ac:spMkLst>
            <pc:docMk/>
            <pc:sldMk cId="924476309" sldId="317"/>
            <ac:spMk id="6" creationId="{460C4F05-FB0B-486B-85E8-BEE1547E67A2}"/>
          </ac:spMkLst>
        </pc:spChg>
        <pc:picChg chg="add del">
          <ac:chgData name="Martin Johannes Rønnekjær Jensen" userId="0eb851300a361a47" providerId="LiveId" clId="{E93D9AF0-F737-4290-93FE-978665E27F90}" dt="2023-03-28T12:41:05.033" v="9380"/>
          <ac:picMkLst>
            <pc:docMk/>
            <pc:sldMk cId="924476309" sldId="317"/>
            <ac:picMk id="1026" creationId="{169C863F-8662-2990-3B6B-6FB3981F7090}"/>
          </ac:picMkLst>
        </pc:picChg>
        <pc:picChg chg="add mod">
          <ac:chgData name="Martin Johannes Rønnekjær Jensen" userId="0eb851300a361a47" providerId="LiveId" clId="{E93D9AF0-F737-4290-93FE-978665E27F90}" dt="2023-03-28T12:41:29.306" v="9387" actId="14100"/>
          <ac:picMkLst>
            <pc:docMk/>
            <pc:sldMk cId="924476309" sldId="317"/>
            <ac:picMk id="1028" creationId="{BB652F8B-1D92-5FE0-4752-EA5E8504CB9F}"/>
          </ac:picMkLst>
        </pc:picChg>
        <pc:picChg chg="del">
          <ac:chgData name="Martin Johannes Rønnekjær Jensen" userId="0eb851300a361a47" providerId="LiveId" clId="{E93D9AF0-F737-4290-93FE-978665E27F90}" dt="2023-03-28T12:41:08.611" v="9381" actId="478"/>
          <ac:picMkLst>
            <pc:docMk/>
            <pc:sldMk cId="924476309" sldId="317"/>
            <ac:picMk id="3074" creationId="{3695A81E-B629-B0AC-2B22-527F577F9A47}"/>
          </ac:picMkLst>
        </pc:picChg>
      </pc:sldChg>
      <pc:sldChg chg="modNotesTx">
        <pc:chgData name="Martin Johannes Rønnekjær Jensen" userId="0eb851300a361a47" providerId="LiveId" clId="{E93D9AF0-F737-4290-93FE-978665E27F90}" dt="2023-03-13T18:03:48.803" v="7043" actId="20577"/>
        <pc:sldMkLst>
          <pc:docMk/>
          <pc:sldMk cId="311028411" sldId="318"/>
        </pc:sldMkLst>
      </pc:sldChg>
      <pc:sldChg chg="modSp mod">
        <pc:chgData name="Martin Johannes Rønnekjær Jensen" userId="0eb851300a361a47" providerId="LiveId" clId="{E93D9AF0-F737-4290-93FE-978665E27F90}" dt="2023-01-11T22:19:32.660" v="672" actId="20577"/>
        <pc:sldMkLst>
          <pc:docMk/>
          <pc:sldMk cId="55470476" sldId="319"/>
        </pc:sldMkLst>
        <pc:spChg chg="mod">
          <ac:chgData name="Martin Johannes Rønnekjær Jensen" userId="0eb851300a361a47" providerId="LiveId" clId="{E93D9AF0-F737-4290-93FE-978665E27F90}" dt="2023-01-11T22:19:32.660" v="672" actId="20577"/>
          <ac:spMkLst>
            <pc:docMk/>
            <pc:sldMk cId="55470476" sldId="319"/>
            <ac:spMk id="2" creationId="{C73E83AB-DEDC-9941-8C22-E04F0887EA0B}"/>
          </ac:spMkLst>
        </pc:spChg>
      </pc:sldChg>
      <pc:sldChg chg="modNotesTx">
        <pc:chgData name="Martin Johannes Rønnekjær Jensen" userId="0eb851300a361a47" providerId="LiveId" clId="{E93D9AF0-F737-4290-93FE-978665E27F90}" dt="2023-03-26T21:27:34.811" v="8251" actId="6549"/>
        <pc:sldMkLst>
          <pc:docMk/>
          <pc:sldMk cId="2260256731" sldId="320"/>
        </pc:sldMkLst>
      </pc:sldChg>
      <pc:sldChg chg="modNotesTx">
        <pc:chgData name="Martin Johannes Rønnekjær Jensen" userId="0eb851300a361a47" providerId="LiveId" clId="{E93D9AF0-F737-4290-93FE-978665E27F90}" dt="2023-03-22T16:47:03.761" v="7427" actId="20577"/>
        <pc:sldMkLst>
          <pc:docMk/>
          <pc:sldMk cId="3199312860" sldId="321"/>
        </pc:sldMkLst>
      </pc:sldChg>
      <pc:sldChg chg="modNotesTx">
        <pc:chgData name="Martin Johannes Rønnekjær Jensen" userId="0eb851300a361a47" providerId="LiveId" clId="{E93D9AF0-F737-4290-93FE-978665E27F90}" dt="2023-03-26T21:26:55.852" v="8246" actId="20577"/>
        <pc:sldMkLst>
          <pc:docMk/>
          <pc:sldMk cId="3451737083" sldId="323"/>
        </pc:sldMkLst>
      </pc:sldChg>
      <pc:sldChg chg="delSp modSp mod">
        <pc:chgData name="Martin Johannes Rønnekjær Jensen" userId="0eb851300a361a47" providerId="LiveId" clId="{E93D9AF0-F737-4290-93FE-978665E27F90}" dt="2023-03-29T00:29:15.909" v="10383" actId="20577"/>
        <pc:sldMkLst>
          <pc:docMk/>
          <pc:sldMk cId="1023820840" sldId="326"/>
        </pc:sldMkLst>
        <pc:spChg chg="mod">
          <ac:chgData name="Martin Johannes Rønnekjær Jensen" userId="0eb851300a361a47" providerId="LiveId" clId="{E93D9AF0-F737-4290-93FE-978665E27F90}" dt="2023-03-29T00:29:10.145" v="10379" actId="20577"/>
          <ac:spMkLst>
            <pc:docMk/>
            <pc:sldMk cId="1023820840" sldId="326"/>
            <ac:spMk id="3" creationId="{CF1B1F9C-8688-3042-67B4-D778DB9609F1}"/>
          </ac:spMkLst>
        </pc:spChg>
        <pc:spChg chg="mod">
          <ac:chgData name="Martin Johannes Rønnekjær Jensen" userId="0eb851300a361a47" providerId="LiveId" clId="{E93D9AF0-F737-4290-93FE-978665E27F90}" dt="2023-03-29T00:29:15.909" v="10383" actId="20577"/>
          <ac:spMkLst>
            <pc:docMk/>
            <pc:sldMk cId="1023820840" sldId="326"/>
            <ac:spMk id="4" creationId="{E356C0CD-AA71-8E84-A32B-2260A6524717}"/>
          </ac:spMkLst>
        </pc:spChg>
        <pc:spChg chg="del">
          <ac:chgData name="Martin Johannes Rønnekjær Jensen" userId="0eb851300a361a47" providerId="LiveId" clId="{E93D9AF0-F737-4290-93FE-978665E27F90}" dt="2023-03-29T00:28:46.717" v="10366" actId="478"/>
          <ac:spMkLst>
            <pc:docMk/>
            <pc:sldMk cId="1023820840" sldId="326"/>
            <ac:spMk id="5" creationId="{8EB7799B-6596-7674-88AC-62C2D955CD34}"/>
          </ac:spMkLst>
        </pc:spChg>
      </pc:sldChg>
      <pc:sldChg chg="addSp delSp mod modNotesTx">
        <pc:chgData name="Martin Johannes Rønnekjær Jensen" userId="0eb851300a361a47" providerId="LiveId" clId="{E93D9AF0-F737-4290-93FE-978665E27F90}" dt="2023-04-03T20:50:36.794" v="13353" actId="6549"/>
        <pc:sldMkLst>
          <pc:docMk/>
          <pc:sldMk cId="1184834583" sldId="327"/>
        </pc:sldMkLst>
        <pc:spChg chg="add del">
          <ac:chgData name="Martin Johannes Rønnekjær Jensen" userId="0eb851300a361a47" providerId="LiveId" clId="{E93D9AF0-F737-4290-93FE-978665E27F90}" dt="2023-01-27T18:54:18.429" v="3082" actId="22"/>
          <ac:spMkLst>
            <pc:docMk/>
            <pc:sldMk cId="1184834583" sldId="327"/>
            <ac:spMk id="7" creationId="{96A4FD4D-BB62-5E6F-DC69-0E23966D053C}"/>
          </ac:spMkLst>
        </pc:spChg>
      </pc:sldChg>
      <pc:sldChg chg="modSp mod modNotesTx">
        <pc:chgData name="Martin Johannes Rønnekjær Jensen" userId="0eb851300a361a47" providerId="LiveId" clId="{E93D9AF0-F737-4290-93FE-978665E27F90}" dt="2023-03-29T00:12:53.719" v="9749" actId="20577"/>
        <pc:sldMkLst>
          <pc:docMk/>
          <pc:sldMk cId="1970130189" sldId="328"/>
        </pc:sldMkLst>
        <pc:spChg chg="mod">
          <ac:chgData name="Martin Johannes Rønnekjær Jensen" userId="0eb851300a361a47" providerId="LiveId" clId="{E93D9AF0-F737-4290-93FE-978665E27F90}" dt="2023-01-17T21:27:16.426" v="1380" actId="20577"/>
          <ac:spMkLst>
            <pc:docMk/>
            <pc:sldMk cId="1970130189" sldId="328"/>
            <ac:spMk id="4" creationId="{E356C0CD-AA71-8E84-A32B-2260A6524717}"/>
          </ac:spMkLst>
        </pc:spChg>
      </pc:sldChg>
      <pc:sldChg chg="modSp add del mod">
        <pc:chgData name="Martin Johannes Rønnekjær Jensen" userId="0eb851300a361a47" providerId="LiveId" clId="{E93D9AF0-F737-4290-93FE-978665E27F90}" dt="2023-03-29T09:57:00.958" v="10822" actId="2696"/>
        <pc:sldMkLst>
          <pc:docMk/>
          <pc:sldMk cId="1454798761" sldId="329"/>
        </pc:sldMkLst>
        <pc:spChg chg="mod">
          <ac:chgData name="Martin Johannes Rønnekjær Jensen" userId="0eb851300a361a47" providerId="LiveId" clId="{E93D9AF0-F737-4290-93FE-978665E27F90}" dt="2023-01-10T11:50:01.068" v="463" actId="20577"/>
          <ac:spMkLst>
            <pc:docMk/>
            <pc:sldMk cId="1454798761" sldId="329"/>
            <ac:spMk id="3" creationId="{CF1B1F9C-8688-3042-67B4-D778DB9609F1}"/>
          </ac:spMkLst>
        </pc:spChg>
        <pc:spChg chg="mod">
          <ac:chgData name="Martin Johannes Rønnekjær Jensen" userId="0eb851300a361a47" providerId="LiveId" clId="{E93D9AF0-F737-4290-93FE-978665E27F90}" dt="2023-01-10T11:49:50.558" v="459" actId="1076"/>
          <ac:spMkLst>
            <pc:docMk/>
            <pc:sldMk cId="1454798761" sldId="329"/>
            <ac:spMk id="4" creationId="{E356C0CD-AA71-8E84-A32B-2260A6524717}"/>
          </ac:spMkLst>
        </pc:spChg>
      </pc:sldChg>
      <pc:sldChg chg="modNotesTx">
        <pc:chgData name="Martin Johannes Rønnekjær Jensen" userId="0eb851300a361a47" providerId="LiveId" clId="{E93D9AF0-F737-4290-93FE-978665E27F90}" dt="2023-03-26T21:29:10.132" v="8334" actId="313"/>
        <pc:sldMkLst>
          <pc:docMk/>
          <pc:sldMk cId="2944110597" sldId="330"/>
        </pc:sldMkLst>
      </pc:sldChg>
      <pc:sldChg chg="modNotesTx">
        <pc:chgData name="Martin Johannes Rønnekjær Jensen" userId="0eb851300a361a47" providerId="LiveId" clId="{E93D9AF0-F737-4290-93FE-978665E27F90}" dt="2023-03-12T21:29:02.171" v="6766" actId="6549"/>
        <pc:sldMkLst>
          <pc:docMk/>
          <pc:sldMk cId="423614709" sldId="333"/>
        </pc:sldMkLst>
      </pc:sldChg>
      <pc:sldChg chg="modNotesTx">
        <pc:chgData name="Martin Johannes Rønnekjær Jensen" userId="0eb851300a361a47" providerId="LiveId" clId="{E93D9AF0-F737-4290-93FE-978665E27F90}" dt="2023-03-26T21:34:10.602" v="8400" actId="20577"/>
        <pc:sldMkLst>
          <pc:docMk/>
          <pc:sldMk cId="2300531801" sldId="334"/>
        </pc:sldMkLst>
      </pc:sldChg>
      <pc:sldChg chg="modNotesTx">
        <pc:chgData name="Martin Johannes Rønnekjær Jensen" userId="0eb851300a361a47" providerId="LiveId" clId="{E93D9AF0-F737-4290-93FE-978665E27F90}" dt="2023-03-10T20:40:25.670" v="3985" actId="20577"/>
        <pc:sldMkLst>
          <pc:docMk/>
          <pc:sldMk cId="3136721005" sldId="335"/>
        </pc:sldMkLst>
      </pc:sldChg>
      <pc:sldChg chg="modNotesTx">
        <pc:chgData name="Martin Johannes Rønnekjær Jensen" userId="0eb851300a361a47" providerId="LiveId" clId="{E93D9AF0-F737-4290-93FE-978665E27F90}" dt="2023-03-29T12:39:10.709" v="12004" actId="20577"/>
        <pc:sldMkLst>
          <pc:docMk/>
          <pc:sldMk cId="100720585" sldId="336"/>
        </pc:sldMkLst>
      </pc:sldChg>
      <pc:sldChg chg="modSp mod modNotesTx">
        <pc:chgData name="Martin Johannes Rønnekjær Jensen" userId="0eb851300a361a47" providerId="LiveId" clId="{E93D9AF0-F737-4290-93FE-978665E27F90}" dt="2023-03-29T09:46:45.636" v="10757" actId="20577"/>
        <pc:sldMkLst>
          <pc:docMk/>
          <pc:sldMk cId="453043268" sldId="339"/>
        </pc:sldMkLst>
        <pc:spChg chg="mod">
          <ac:chgData name="Martin Johannes Rønnekjær Jensen" userId="0eb851300a361a47" providerId="LiveId" clId="{E93D9AF0-F737-4290-93FE-978665E27F90}" dt="2023-03-28T12:40:20.821" v="9378" actId="207"/>
          <ac:spMkLst>
            <pc:docMk/>
            <pc:sldMk cId="453043268" sldId="339"/>
            <ac:spMk id="3" creationId="{CF1B1F9C-8688-3042-67B4-D778DB9609F1}"/>
          </ac:spMkLst>
        </pc:spChg>
      </pc:sldChg>
      <pc:sldChg chg="modNotesTx">
        <pc:chgData name="Martin Johannes Rønnekjær Jensen" userId="0eb851300a361a47" providerId="LiveId" clId="{E93D9AF0-F737-4290-93FE-978665E27F90}" dt="2023-03-29T12:19:52.907" v="11712" actId="20577"/>
        <pc:sldMkLst>
          <pc:docMk/>
          <pc:sldMk cId="2199864547" sldId="340"/>
        </pc:sldMkLst>
      </pc:sldChg>
      <pc:sldChg chg="modSp mod modNotesTx">
        <pc:chgData name="Martin Johannes Rønnekjær Jensen" userId="0eb851300a361a47" providerId="LiveId" clId="{E93D9AF0-F737-4290-93FE-978665E27F90}" dt="2023-03-26T23:50:11.329" v="8404" actId="115"/>
        <pc:sldMkLst>
          <pc:docMk/>
          <pc:sldMk cId="3942848535" sldId="341"/>
        </pc:sldMkLst>
        <pc:spChg chg="mod">
          <ac:chgData name="Martin Johannes Rønnekjær Jensen" userId="0eb851300a361a47" providerId="LiveId" clId="{E93D9AF0-F737-4290-93FE-978665E27F90}" dt="2023-03-26T23:50:11.329" v="8404" actId="115"/>
          <ac:spMkLst>
            <pc:docMk/>
            <pc:sldMk cId="3942848535" sldId="341"/>
            <ac:spMk id="3" creationId="{CF1B1F9C-8688-3042-67B4-D778DB9609F1}"/>
          </ac:spMkLst>
        </pc:spChg>
      </pc:sldChg>
      <pc:sldChg chg="modNotesTx">
        <pc:chgData name="Martin Johannes Rønnekjær Jensen" userId="0eb851300a361a47" providerId="LiveId" clId="{E93D9AF0-F737-4290-93FE-978665E27F90}" dt="2023-04-14T11:15:13.391" v="13619" actId="20577"/>
        <pc:sldMkLst>
          <pc:docMk/>
          <pc:sldMk cId="4081506298" sldId="343"/>
        </pc:sldMkLst>
      </pc:sldChg>
      <pc:sldChg chg="modNotesTx">
        <pc:chgData name="Martin Johannes Rønnekjær Jensen" userId="0eb851300a361a47" providerId="LiveId" clId="{E93D9AF0-F737-4290-93FE-978665E27F90}" dt="2023-03-13T18:06:47.636" v="7085" actId="20577"/>
        <pc:sldMkLst>
          <pc:docMk/>
          <pc:sldMk cId="1184359630" sldId="346"/>
        </pc:sldMkLst>
      </pc:sldChg>
      <pc:sldChg chg="modNotesTx">
        <pc:chgData name="Martin Johannes Rønnekjær Jensen" userId="0eb851300a361a47" providerId="LiveId" clId="{E93D9AF0-F737-4290-93FE-978665E27F90}" dt="2023-03-28T12:49:19.487" v="9505" actId="20577"/>
        <pc:sldMkLst>
          <pc:docMk/>
          <pc:sldMk cId="1125972072" sldId="350"/>
        </pc:sldMkLst>
      </pc:sldChg>
      <pc:sldChg chg="modNotesTx">
        <pc:chgData name="Martin Johannes Rønnekjær Jensen" userId="0eb851300a361a47" providerId="LiveId" clId="{E93D9AF0-F737-4290-93FE-978665E27F90}" dt="2023-03-28T12:50:01.239" v="9560" actId="20577"/>
        <pc:sldMkLst>
          <pc:docMk/>
          <pc:sldMk cId="1290145378" sldId="351"/>
        </pc:sldMkLst>
      </pc:sldChg>
      <pc:sldChg chg="modNotesTx">
        <pc:chgData name="Martin Johannes Rønnekjær Jensen" userId="0eb851300a361a47" providerId="LiveId" clId="{E93D9AF0-F737-4290-93FE-978665E27F90}" dt="2023-01-19T23:09:33.589" v="2119" actId="20577"/>
        <pc:sldMkLst>
          <pc:docMk/>
          <pc:sldMk cId="3034223883" sldId="354"/>
        </pc:sldMkLst>
      </pc:sldChg>
      <pc:sldChg chg="modNotesTx">
        <pc:chgData name="Martin Johannes Rønnekjær Jensen" userId="0eb851300a361a47" providerId="LiveId" clId="{E93D9AF0-F737-4290-93FE-978665E27F90}" dt="2023-01-19T23:10:16.258" v="2221" actId="20577"/>
        <pc:sldMkLst>
          <pc:docMk/>
          <pc:sldMk cId="3939740049" sldId="360"/>
        </pc:sldMkLst>
      </pc:sldChg>
      <pc:sldChg chg="modNotesTx">
        <pc:chgData name="Martin Johannes Rønnekjær Jensen" userId="0eb851300a361a47" providerId="LiveId" clId="{E93D9AF0-F737-4290-93FE-978665E27F90}" dt="2023-01-08T22:16:49.776" v="215" actId="20577"/>
        <pc:sldMkLst>
          <pc:docMk/>
          <pc:sldMk cId="134400276" sldId="364"/>
        </pc:sldMkLst>
      </pc:sldChg>
      <pc:sldChg chg="modSp">
        <pc:chgData name="Martin Johannes Rønnekjær Jensen" userId="0eb851300a361a47" providerId="LiveId" clId="{E93D9AF0-F737-4290-93FE-978665E27F90}" dt="2023-01-19T23:10:58.014" v="2222" actId="14861"/>
        <pc:sldMkLst>
          <pc:docMk/>
          <pc:sldMk cId="1921865371" sldId="365"/>
        </pc:sldMkLst>
        <pc:picChg chg="mod">
          <ac:chgData name="Martin Johannes Rønnekjær Jensen" userId="0eb851300a361a47" providerId="LiveId" clId="{E93D9AF0-F737-4290-93FE-978665E27F90}" dt="2023-01-19T23:10:58.014" v="2222" actId="14861"/>
          <ac:picMkLst>
            <pc:docMk/>
            <pc:sldMk cId="1921865371" sldId="365"/>
            <ac:picMk id="1026" creationId="{9DB35A8F-FAC5-1262-D76C-1DEDB9E6B4EF}"/>
          </ac:picMkLst>
        </pc:picChg>
      </pc:sldChg>
      <pc:sldChg chg="modNotesTx">
        <pc:chgData name="Martin Johannes Rønnekjær Jensen" userId="0eb851300a361a47" providerId="LiveId" clId="{E93D9AF0-F737-4290-93FE-978665E27F90}" dt="2023-01-19T23:11:42.833" v="2257" actId="20577"/>
        <pc:sldMkLst>
          <pc:docMk/>
          <pc:sldMk cId="2051170883" sldId="367"/>
        </pc:sldMkLst>
      </pc:sldChg>
      <pc:sldChg chg="modSp mod">
        <pc:chgData name="Martin Johannes Rønnekjær Jensen" userId="0eb851300a361a47" providerId="LiveId" clId="{E93D9AF0-F737-4290-93FE-978665E27F90}" dt="2023-04-06T09:59:16.054" v="13586" actId="113"/>
        <pc:sldMkLst>
          <pc:docMk/>
          <pc:sldMk cId="339658420" sldId="375"/>
        </pc:sldMkLst>
        <pc:spChg chg="mod">
          <ac:chgData name="Martin Johannes Rønnekjær Jensen" userId="0eb851300a361a47" providerId="LiveId" clId="{E93D9AF0-F737-4290-93FE-978665E27F90}" dt="2023-04-06T09:59:16.054" v="13586" actId="113"/>
          <ac:spMkLst>
            <pc:docMk/>
            <pc:sldMk cId="339658420" sldId="375"/>
            <ac:spMk id="3" creationId="{CF1B1F9C-8688-3042-67B4-D778DB9609F1}"/>
          </ac:spMkLst>
        </pc:spChg>
      </pc:sldChg>
      <pc:sldChg chg="modNotesTx">
        <pc:chgData name="Martin Johannes Rønnekjær Jensen" userId="0eb851300a361a47" providerId="LiveId" clId="{E93D9AF0-F737-4290-93FE-978665E27F90}" dt="2023-03-26T21:52:48.396" v="8401"/>
        <pc:sldMkLst>
          <pc:docMk/>
          <pc:sldMk cId="2808643394" sldId="405"/>
        </pc:sldMkLst>
      </pc:sldChg>
      <pc:sldChg chg="addSp modSp mod modNotesTx">
        <pc:chgData name="Martin Johannes Rønnekjær Jensen" userId="0eb851300a361a47" providerId="LiveId" clId="{E93D9AF0-F737-4290-93FE-978665E27F90}" dt="2023-03-29T00:37:46.435" v="10643" actId="1036"/>
        <pc:sldMkLst>
          <pc:docMk/>
          <pc:sldMk cId="4077651990" sldId="406"/>
        </pc:sldMkLst>
        <pc:spChg chg="mod">
          <ac:chgData name="Martin Johannes Rønnekjær Jensen" userId="0eb851300a361a47" providerId="LiveId" clId="{E93D9AF0-F737-4290-93FE-978665E27F90}" dt="2023-03-29T00:37:46.435" v="10643" actId="1036"/>
          <ac:spMkLst>
            <pc:docMk/>
            <pc:sldMk cId="4077651990" sldId="406"/>
            <ac:spMk id="6" creationId="{460C4F05-FB0B-486B-85E8-BEE1547E67A2}"/>
          </ac:spMkLst>
        </pc:spChg>
        <pc:picChg chg="add mod">
          <ac:chgData name="Martin Johannes Rønnekjær Jensen" userId="0eb851300a361a47" providerId="LiveId" clId="{E93D9AF0-F737-4290-93FE-978665E27F90}" dt="2023-03-29T00:37:37.234" v="10635" actId="1076"/>
          <ac:picMkLst>
            <pc:docMk/>
            <pc:sldMk cId="4077651990" sldId="406"/>
            <ac:picMk id="1026" creationId="{888F25F2-562E-DF28-34A0-C32F4B5720EB}"/>
          </ac:picMkLst>
        </pc:picChg>
      </pc:sldChg>
      <pc:sldChg chg="modSp mod">
        <pc:chgData name="Martin Johannes Rønnekjær Jensen" userId="0eb851300a361a47" providerId="LiveId" clId="{E93D9AF0-F737-4290-93FE-978665E27F90}" dt="2023-03-29T12:29:20.700" v="11735" actId="20577"/>
        <pc:sldMkLst>
          <pc:docMk/>
          <pc:sldMk cId="3852424440" sldId="409"/>
        </pc:sldMkLst>
        <pc:spChg chg="mod">
          <ac:chgData name="Martin Johannes Rønnekjær Jensen" userId="0eb851300a361a47" providerId="LiveId" clId="{E93D9AF0-F737-4290-93FE-978665E27F90}" dt="2023-03-29T12:29:10.689" v="11724" actId="20577"/>
          <ac:spMkLst>
            <pc:docMk/>
            <pc:sldMk cId="3852424440" sldId="409"/>
            <ac:spMk id="3" creationId="{CF1B1F9C-8688-3042-67B4-D778DB9609F1}"/>
          </ac:spMkLst>
        </pc:spChg>
        <pc:spChg chg="mod">
          <ac:chgData name="Martin Johannes Rønnekjær Jensen" userId="0eb851300a361a47" providerId="LiveId" clId="{E93D9AF0-F737-4290-93FE-978665E27F90}" dt="2023-03-29T12:29:20.700" v="11735" actId="20577"/>
          <ac:spMkLst>
            <pc:docMk/>
            <pc:sldMk cId="3852424440" sldId="409"/>
            <ac:spMk id="5" creationId="{60082DD7-1473-DD8A-9A11-43AABCE2AB12}"/>
          </ac:spMkLst>
        </pc:spChg>
      </pc:sldChg>
      <pc:sldChg chg="modNotesTx">
        <pc:chgData name="Martin Johannes Rønnekjær Jensen" userId="0eb851300a361a47" providerId="LiveId" clId="{E93D9AF0-F737-4290-93FE-978665E27F90}" dt="2023-03-29T13:57:45.206" v="12404" actId="313"/>
        <pc:sldMkLst>
          <pc:docMk/>
          <pc:sldMk cId="1871451784" sldId="417"/>
        </pc:sldMkLst>
      </pc:sldChg>
      <pc:sldChg chg="addSp modSp add mod modNotesTx">
        <pc:chgData name="Martin Johannes Rønnekjær Jensen" userId="0eb851300a361a47" providerId="LiveId" clId="{E93D9AF0-F737-4290-93FE-978665E27F90}" dt="2023-03-28T11:59:24.414" v="9298" actId="20577"/>
        <pc:sldMkLst>
          <pc:docMk/>
          <pc:sldMk cId="1462834938" sldId="418"/>
        </pc:sldMkLst>
        <pc:spChg chg="mod">
          <ac:chgData name="Martin Johannes Rønnekjær Jensen" userId="0eb851300a361a47" providerId="LiveId" clId="{E93D9AF0-F737-4290-93FE-978665E27F90}" dt="2023-01-10T11:50:41.684" v="518" actId="20577"/>
          <ac:spMkLst>
            <pc:docMk/>
            <pc:sldMk cId="1462834938" sldId="418"/>
            <ac:spMk id="2" creationId="{C73E83AB-DEDC-9941-8C22-E04F0887EA0B}"/>
          </ac:spMkLst>
        </pc:spChg>
        <pc:spChg chg="mod">
          <ac:chgData name="Martin Johannes Rønnekjær Jensen" userId="0eb851300a361a47" providerId="LiveId" clId="{E93D9AF0-F737-4290-93FE-978665E27F90}" dt="2023-01-10T11:50:25.819" v="492" actId="14100"/>
          <ac:spMkLst>
            <pc:docMk/>
            <pc:sldMk cId="1462834938" sldId="418"/>
            <ac:spMk id="3" creationId="{CF1B1F9C-8688-3042-67B4-D778DB9609F1}"/>
          </ac:spMkLst>
        </pc:spChg>
        <pc:spChg chg="mod">
          <ac:chgData name="Martin Johannes Rønnekjær Jensen" userId="0eb851300a361a47" providerId="LiveId" clId="{E93D9AF0-F737-4290-93FE-978665E27F90}" dt="2023-01-10T11:50:36.407" v="507" actId="20577"/>
          <ac:spMkLst>
            <pc:docMk/>
            <pc:sldMk cId="1462834938" sldId="418"/>
            <ac:spMk id="4" creationId="{E356C0CD-AA71-8E84-A32B-2260A6524717}"/>
          </ac:spMkLst>
        </pc:spChg>
        <pc:spChg chg="mod">
          <ac:chgData name="Martin Johannes Rønnekjær Jensen" userId="0eb851300a361a47" providerId="LiveId" clId="{E93D9AF0-F737-4290-93FE-978665E27F90}" dt="2023-03-28T11:59:24.414" v="9298" actId="20577"/>
          <ac:spMkLst>
            <pc:docMk/>
            <pc:sldMk cId="1462834938" sldId="418"/>
            <ac:spMk id="6" creationId="{460C4F05-FB0B-486B-85E8-BEE1547E67A2}"/>
          </ac:spMkLst>
        </pc:spChg>
        <pc:picChg chg="add mod">
          <ac:chgData name="Martin Johannes Rønnekjær Jensen" userId="0eb851300a361a47" providerId="LiveId" clId="{E93D9AF0-F737-4290-93FE-978665E27F90}" dt="2023-03-28T11:57:20.701" v="9238" actId="14861"/>
          <ac:picMkLst>
            <pc:docMk/>
            <pc:sldMk cId="1462834938" sldId="418"/>
            <ac:picMk id="2050" creationId="{D98B0EF9-58F8-8CF6-7DED-B1BEC0102C9E}"/>
          </ac:picMkLst>
        </pc:picChg>
      </pc:sldChg>
      <pc:sldChg chg="modSp add mod">
        <pc:chgData name="Martin Johannes Rønnekjær Jensen" userId="0eb851300a361a47" providerId="LiveId" clId="{E93D9AF0-F737-4290-93FE-978665E27F90}" dt="2023-01-11T22:16:18.211" v="541" actId="20577"/>
        <pc:sldMkLst>
          <pc:docMk/>
          <pc:sldMk cId="3508172065" sldId="419"/>
        </pc:sldMkLst>
        <pc:spChg chg="mod">
          <ac:chgData name="Martin Johannes Rønnekjær Jensen" userId="0eb851300a361a47" providerId="LiveId" clId="{E93D9AF0-F737-4290-93FE-978665E27F90}" dt="2023-01-11T22:16:12.014" v="534" actId="20577"/>
          <ac:spMkLst>
            <pc:docMk/>
            <pc:sldMk cId="3508172065" sldId="419"/>
            <ac:spMk id="3" creationId="{CF1B1F9C-8688-3042-67B4-D778DB9609F1}"/>
          </ac:spMkLst>
        </pc:spChg>
        <pc:spChg chg="mod">
          <ac:chgData name="Martin Johannes Rønnekjær Jensen" userId="0eb851300a361a47" providerId="LiveId" clId="{E93D9AF0-F737-4290-93FE-978665E27F90}" dt="2023-01-11T22:16:18.211" v="541" actId="20577"/>
          <ac:spMkLst>
            <pc:docMk/>
            <pc:sldMk cId="3508172065" sldId="419"/>
            <ac:spMk id="5" creationId="{60082DD7-1473-DD8A-9A11-43AABCE2AB12}"/>
          </ac:spMkLst>
        </pc:spChg>
      </pc:sldChg>
      <pc:sldChg chg="modSp add mod">
        <pc:chgData name="Martin Johannes Rønnekjær Jensen" userId="0eb851300a361a47" providerId="LiveId" clId="{E93D9AF0-F737-4290-93FE-978665E27F90}" dt="2023-01-11T22:17:01.349" v="566" actId="20577"/>
        <pc:sldMkLst>
          <pc:docMk/>
          <pc:sldMk cId="428806553" sldId="420"/>
        </pc:sldMkLst>
        <pc:spChg chg="mod">
          <ac:chgData name="Martin Johannes Rønnekjær Jensen" userId="0eb851300a361a47" providerId="LiveId" clId="{E93D9AF0-F737-4290-93FE-978665E27F90}" dt="2023-01-11T22:16:56.072" v="558" actId="20577"/>
          <ac:spMkLst>
            <pc:docMk/>
            <pc:sldMk cId="428806553" sldId="420"/>
            <ac:spMk id="3" creationId="{CF1B1F9C-8688-3042-67B4-D778DB9609F1}"/>
          </ac:spMkLst>
        </pc:spChg>
        <pc:spChg chg="mod">
          <ac:chgData name="Martin Johannes Rønnekjær Jensen" userId="0eb851300a361a47" providerId="LiveId" clId="{E93D9AF0-F737-4290-93FE-978665E27F90}" dt="2023-01-11T22:17:01.349" v="566" actId="20577"/>
          <ac:spMkLst>
            <pc:docMk/>
            <pc:sldMk cId="428806553" sldId="420"/>
            <ac:spMk id="5" creationId="{60082DD7-1473-DD8A-9A11-43AABCE2AB12}"/>
          </ac:spMkLst>
        </pc:spChg>
      </pc:sldChg>
      <pc:sldChg chg="modSp add mod modNotesTx">
        <pc:chgData name="Martin Johannes Rønnekjær Jensen" userId="0eb851300a361a47" providerId="LiveId" clId="{E93D9AF0-F737-4290-93FE-978665E27F90}" dt="2023-01-11T22:17:46.855" v="644" actId="20577"/>
        <pc:sldMkLst>
          <pc:docMk/>
          <pc:sldMk cId="2933761210" sldId="421"/>
        </pc:sldMkLst>
        <pc:spChg chg="mod">
          <ac:chgData name="Martin Johannes Rønnekjær Jensen" userId="0eb851300a361a47" providerId="LiveId" clId="{E93D9AF0-F737-4290-93FE-978665E27F90}" dt="2023-01-11T22:17:33.056" v="583" actId="20577"/>
          <ac:spMkLst>
            <pc:docMk/>
            <pc:sldMk cId="2933761210" sldId="421"/>
            <ac:spMk id="3" creationId="{CF1B1F9C-8688-3042-67B4-D778DB9609F1}"/>
          </ac:spMkLst>
        </pc:spChg>
        <pc:spChg chg="mod">
          <ac:chgData name="Martin Johannes Rønnekjær Jensen" userId="0eb851300a361a47" providerId="LiveId" clId="{E93D9AF0-F737-4290-93FE-978665E27F90}" dt="2023-01-11T22:17:39.571" v="590" actId="20577"/>
          <ac:spMkLst>
            <pc:docMk/>
            <pc:sldMk cId="2933761210" sldId="421"/>
            <ac:spMk id="5" creationId="{60082DD7-1473-DD8A-9A11-43AABCE2AB12}"/>
          </ac:spMkLst>
        </pc:spChg>
      </pc:sldChg>
      <pc:sldChg chg="modSp add mod ord">
        <pc:chgData name="Martin Johannes Rønnekjær Jensen" userId="0eb851300a361a47" providerId="LiveId" clId="{E93D9AF0-F737-4290-93FE-978665E27F90}" dt="2023-01-11T22:18:35.193" v="666" actId="20577"/>
        <pc:sldMkLst>
          <pc:docMk/>
          <pc:sldMk cId="3058724414" sldId="422"/>
        </pc:sldMkLst>
        <pc:spChg chg="mod">
          <ac:chgData name="Martin Johannes Rønnekjær Jensen" userId="0eb851300a361a47" providerId="LiveId" clId="{E93D9AF0-F737-4290-93FE-978665E27F90}" dt="2023-01-11T22:18:29.169" v="660" actId="20577"/>
          <ac:spMkLst>
            <pc:docMk/>
            <pc:sldMk cId="3058724414" sldId="422"/>
            <ac:spMk id="3" creationId="{CF1B1F9C-8688-3042-67B4-D778DB9609F1}"/>
          </ac:spMkLst>
        </pc:spChg>
        <pc:spChg chg="mod">
          <ac:chgData name="Martin Johannes Rønnekjær Jensen" userId="0eb851300a361a47" providerId="LiveId" clId="{E93D9AF0-F737-4290-93FE-978665E27F90}" dt="2023-01-11T22:18:35.193" v="666" actId="20577"/>
          <ac:spMkLst>
            <pc:docMk/>
            <pc:sldMk cId="3058724414" sldId="422"/>
            <ac:spMk id="5" creationId="{60082DD7-1473-DD8A-9A11-43AABCE2AB12}"/>
          </ac:spMkLst>
        </pc:spChg>
      </pc:sldChg>
      <pc:sldChg chg="modSp add mod">
        <pc:chgData name="Martin Johannes Rønnekjær Jensen" userId="0eb851300a361a47" providerId="LiveId" clId="{E93D9AF0-F737-4290-93FE-978665E27F90}" dt="2023-01-11T22:20:25.417" v="719" actId="20577"/>
        <pc:sldMkLst>
          <pc:docMk/>
          <pc:sldMk cId="3245086768" sldId="423"/>
        </pc:sldMkLst>
        <pc:spChg chg="mod">
          <ac:chgData name="Martin Johannes Rønnekjær Jensen" userId="0eb851300a361a47" providerId="LiveId" clId="{E93D9AF0-F737-4290-93FE-978665E27F90}" dt="2023-01-11T22:19:39.403" v="678" actId="20577"/>
          <ac:spMkLst>
            <pc:docMk/>
            <pc:sldMk cId="3245086768" sldId="423"/>
            <ac:spMk id="2" creationId="{C73E83AB-DEDC-9941-8C22-E04F0887EA0B}"/>
          </ac:spMkLst>
        </pc:spChg>
        <pc:spChg chg="mod">
          <ac:chgData name="Martin Johannes Rønnekjær Jensen" userId="0eb851300a361a47" providerId="LiveId" clId="{E93D9AF0-F737-4290-93FE-978665E27F90}" dt="2023-01-11T22:20:16.352" v="710" actId="20577"/>
          <ac:spMkLst>
            <pc:docMk/>
            <pc:sldMk cId="3245086768" sldId="423"/>
            <ac:spMk id="3" creationId="{CF1B1F9C-8688-3042-67B4-D778DB9609F1}"/>
          </ac:spMkLst>
        </pc:spChg>
        <pc:spChg chg="mod">
          <ac:chgData name="Martin Johannes Rønnekjær Jensen" userId="0eb851300a361a47" providerId="LiveId" clId="{E93D9AF0-F737-4290-93FE-978665E27F90}" dt="2023-01-11T22:20:25.417" v="719" actId="20577"/>
          <ac:spMkLst>
            <pc:docMk/>
            <pc:sldMk cId="3245086768" sldId="423"/>
            <ac:spMk id="4" creationId="{E356C0CD-AA71-8E84-A32B-2260A6524717}"/>
          </ac:spMkLst>
        </pc:spChg>
      </pc:sldChg>
      <pc:sldChg chg="modSp add del mod ord modNotesTx">
        <pc:chgData name="Martin Johannes Rønnekjær Jensen" userId="0eb851300a361a47" providerId="LiveId" clId="{E93D9AF0-F737-4290-93FE-978665E27F90}" dt="2023-03-29T00:33:23.374" v="10517" actId="47"/>
        <pc:sldMkLst>
          <pc:docMk/>
          <pc:sldMk cId="1765991118" sldId="424"/>
        </pc:sldMkLst>
        <pc:spChg chg="mod">
          <ac:chgData name="Martin Johannes Rønnekjær Jensen" userId="0eb851300a361a47" providerId="LiveId" clId="{E93D9AF0-F737-4290-93FE-978665E27F90}" dt="2023-01-17T21:23:35.068" v="982" actId="20577"/>
          <ac:spMkLst>
            <pc:docMk/>
            <pc:sldMk cId="1765991118" sldId="424"/>
            <ac:spMk id="2" creationId="{C73E83AB-DEDC-9941-8C22-E04F0887EA0B}"/>
          </ac:spMkLst>
        </pc:spChg>
        <pc:spChg chg="mod">
          <ac:chgData name="Martin Johannes Rønnekjær Jensen" userId="0eb851300a361a47" providerId="LiveId" clId="{E93D9AF0-F737-4290-93FE-978665E27F90}" dt="2023-01-17T21:23:48.460" v="995" actId="20577"/>
          <ac:spMkLst>
            <pc:docMk/>
            <pc:sldMk cId="1765991118" sldId="424"/>
            <ac:spMk id="3" creationId="{CF1B1F9C-8688-3042-67B4-D778DB9609F1}"/>
          </ac:spMkLst>
        </pc:spChg>
        <pc:spChg chg="mod">
          <ac:chgData name="Martin Johannes Rønnekjær Jensen" userId="0eb851300a361a47" providerId="LiveId" clId="{E93D9AF0-F737-4290-93FE-978665E27F90}" dt="2023-01-17T21:23:41.058" v="989" actId="20577"/>
          <ac:spMkLst>
            <pc:docMk/>
            <pc:sldMk cId="1765991118" sldId="424"/>
            <ac:spMk id="4" creationId="{E356C0CD-AA71-8E84-A32B-2260A6524717}"/>
          </ac:spMkLst>
        </pc:spChg>
      </pc:sldChg>
      <pc:sldChg chg="addSp modSp add mod modNotesTx">
        <pc:chgData name="Martin Johannes Rønnekjær Jensen" userId="0eb851300a361a47" providerId="LiveId" clId="{E93D9AF0-F737-4290-93FE-978665E27F90}" dt="2023-03-29T00:14:10.940" v="9883" actId="20577"/>
        <pc:sldMkLst>
          <pc:docMk/>
          <pc:sldMk cId="3616974542" sldId="425"/>
        </pc:sldMkLst>
        <pc:spChg chg="mod">
          <ac:chgData name="Martin Johannes Rønnekjær Jensen" userId="0eb851300a361a47" providerId="LiveId" clId="{E93D9AF0-F737-4290-93FE-978665E27F90}" dt="2023-01-17T21:26:50.742" v="1373" actId="20577"/>
          <ac:spMkLst>
            <pc:docMk/>
            <pc:sldMk cId="3616974542" sldId="425"/>
            <ac:spMk id="3" creationId="{CF1B1F9C-8688-3042-67B4-D778DB9609F1}"/>
          </ac:spMkLst>
        </pc:spChg>
        <pc:spChg chg="mod">
          <ac:chgData name="Martin Johannes Rønnekjær Jensen" userId="0eb851300a361a47" providerId="LiveId" clId="{E93D9AF0-F737-4290-93FE-978665E27F90}" dt="2023-01-17T21:26:54.687" v="1377" actId="20577"/>
          <ac:spMkLst>
            <pc:docMk/>
            <pc:sldMk cId="3616974542" sldId="425"/>
            <ac:spMk id="4" creationId="{E356C0CD-AA71-8E84-A32B-2260A6524717}"/>
          </ac:spMkLst>
        </pc:spChg>
        <pc:spChg chg="mod">
          <ac:chgData name="Martin Johannes Rønnekjær Jensen" userId="0eb851300a361a47" providerId="LiveId" clId="{E93D9AF0-F737-4290-93FE-978665E27F90}" dt="2023-01-19T10:01:58.651" v="1762" actId="20577"/>
          <ac:spMkLst>
            <pc:docMk/>
            <pc:sldMk cId="3616974542" sldId="425"/>
            <ac:spMk id="6" creationId="{460C4F05-FB0B-486B-85E8-BEE1547E67A2}"/>
          </ac:spMkLst>
        </pc:spChg>
        <pc:picChg chg="add mod">
          <ac:chgData name="Martin Johannes Rønnekjær Jensen" userId="0eb851300a361a47" providerId="LiveId" clId="{E93D9AF0-F737-4290-93FE-978665E27F90}" dt="2023-01-19T10:01:12.700" v="1725" actId="1076"/>
          <ac:picMkLst>
            <pc:docMk/>
            <pc:sldMk cId="3616974542" sldId="425"/>
            <ac:picMk id="1026" creationId="{7E340DDC-FACC-4CB8-F01C-A7D04AC3B67B}"/>
          </ac:picMkLst>
        </pc:picChg>
      </pc:sldChg>
      <pc:sldChg chg="delSp modSp add mod ord modNotesTx">
        <pc:chgData name="Martin Johannes Rønnekjær Jensen" userId="0eb851300a361a47" providerId="LiveId" clId="{E93D9AF0-F737-4290-93FE-978665E27F90}" dt="2023-03-27T00:24:52.295" v="8914" actId="20577"/>
        <pc:sldMkLst>
          <pc:docMk/>
          <pc:sldMk cId="2602222205" sldId="426"/>
        </pc:sldMkLst>
        <pc:spChg chg="mod">
          <ac:chgData name="Martin Johannes Rønnekjær Jensen" userId="0eb851300a361a47" providerId="LiveId" clId="{E93D9AF0-F737-4290-93FE-978665E27F90}" dt="2023-01-27T12:03:15.292" v="2742" actId="20577"/>
          <ac:spMkLst>
            <pc:docMk/>
            <pc:sldMk cId="2602222205" sldId="426"/>
            <ac:spMk id="3" creationId="{CF1B1F9C-8688-3042-67B4-D778DB9609F1}"/>
          </ac:spMkLst>
        </pc:spChg>
        <pc:spChg chg="mod">
          <ac:chgData name="Martin Johannes Rønnekjær Jensen" userId="0eb851300a361a47" providerId="LiveId" clId="{E93D9AF0-F737-4290-93FE-978665E27F90}" dt="2023-01-27T12:03:17.251" v="2745" actId="20577"/>
          <ac:spMkLst>
            <pc:docMk/>
            <pc:sldMk cId="2602222205" sldId="426"/>
            <ac:spMk id="4" creationId="{E356C0CD-AA71-8E84-A32B-2260A6524717}"/>
          </ac:spMkLst>
        </pc:spChg>
        <pc:picChg chg="del">
          <ac:chgData name="Martin Johannes Rønnekjær Jensen" userId="0eb851300a361a47" providerId="LiveId" clId="{E93D9AF0-F737-4290-93FE-978665E27F90}" dt="2023-01-27T12:03:19.611" v="2746" actId="478"/>
          <ac:picMkLst>
            <pc:docMk/>
            <pc:sldMk cId="2602222205" sldId="426"/>
            <ac:picMk id="1026" creationId="{B92E55E8-9DEF-A54E-D1A1-5F1901D122F4}"/>
          </ac:picMkLst>
        </pc:picChg>
      </pc:sldChg>
      <pc:sldChg chg="delSp modSp add mod modNotesTx">
        <pc:chgData name="Martin Johannes Rønnekjær Jensen" userId="0eb851300a361a47" providerId="LiveId" clId="{E93D9AF0-F737-4290-93FE-978665E27F90}" dt="2023-01-27T18:53:57.795" v="3075" actId="20577"/>
        <pc:sldMkLst>
          <pc:docMk/>
          <pc:sldMk cId="4085410633" sldId="427"/>
        </pc:sldMkLst>
        <pc:spChg chg="mod">
          <ac:chgData name="Martin Johannes Rønnekjær Jensen" userId="0eb851300a361a47" providerId="LiveId" clId="{E93D9AF0-F737-4290-93FE-978665E27F90}" dt="2023-01-27T18:53:22.525" v="3031" actId="20577"/>
          <ac:spMkLst>
            <pc:docMk/>
            <pc:sldMk cId="4085410633" sldId="427"/>
            <ac:spMk id="2" creationId="{C73E83AB-DEDC-9941-8C22-E04F0887EA0B}"/>
          </ac:spMkLst>
        </pc:spChg>
        <pc:spChg chg="mod">
          <ac:chgData name="Martin Johannes Rønnekjær Jensen" userId="0eb851300a361a47" providerId="LiveId" clId="{E93D9AF0-F737-4290-93FE-978665E27F90}" dt="2023-01-27T18:53:46.868" v="3065" actId="20577"/>
          <ac:spMkLst>
            <pc:docMk/>
            <pc:sldMk cId="4085410633" sldId="427"/>
            <ac:spMk id="3" creationId="{CF1B1F9C-8688-3042-67B4-D778DB9609F1}"/>
          </ac:spMkLst>
        </pc:spChg>
        <pc:spChg chg="mod">
          <ac:chgData name="Martin Johannes Rønnekjær Jensen" userId="0eb851300a361a47" providerId="LiveId" clId="{E93D9AF0-F737-4290-93FE-978665E27F90}" dt="2023-01-27T18:53:57.795" v="3075" actId="20577"/>
          <ac:spMkLst>
            <pc:docMk/>
            <pc:sldMk cId="4085410633" sldId="427"/>
            <ac:spMk id="4" creationId="{E356C0CD-AA71-8E84-A32B-2260A6524717}"/>
          </ac:spMkLst>
        </pc:spChg>
        <pc:picChg chg="del">
          <ac:chgData name="Martin Johannes Rønnekjær Jensen" userId="0eb851300a361a47" providerId="LiveId" clId="{E93D9AF0-F737-4290-93FE-978665E27F90}" dt="2023-01-27T18:53:19.096" v="3029" actId="478"/>
          <ac:picMkLst>
            <pc:docMk/>
            <pc:sldMk cId="4085410633" sldId="427"/>
            <ac:picMk id="1026" creationId="{B92E55E8-9DEF-A54E-D1A1-5F1901D122F4}"/>
          </ac:picMkLst>
        </pc:picChg>
      </pc:sldChg>
      <pc:sldChg chg="modSp add mod">
        <pc:chgData name="Martin Johannes Rønnekjær Jensen" userId="0eb851300a361a47" providerId="LiveId" clId="{E93D9AF0-F737-4290-93FE-978665E27F90}" dt="2023-01-27T18:54:35.747" v="3100" actId="20577"/>
        <pc:sldMkLst>
          <pc:docMk/>
          <pc:sldMk cId="517935532" sldId="428"/>
        </pc:sldMkLst>
        <pc:spChg chg="mod">
          <ac:chgData name="Martin Johannes Rønnekjær Jensen" userId="0eb851300a361a47" providerId="LiveId" clId="{E93D9AF0-F737-4290-93FE-978665E27F90}" dt="2023-01-27T18:54:12.825" v="3078" actId="20577"/>
          <ac:spMkLst>
            <pc:docMk/>
            <pc:sldMk cId="517935532" sldId="428"/>
            <ac:spMk id="2" creationId="{C73E83AB-DEDC-9941-8C22-E04F0887EA0B}"/>
          </ac:spMkLst>
        </pc:spChg>
        <pc:spChg chg="mod">
          <ac:chgData name="Martin Johannes Rønnekjær Jensen" userId="0eb851300a361a47" providerId="LiveId" clId="{E93D9AF0-F737-4290-93FE-978665E27F90}" dt="2023-01-27T18:54:26.843" v="3090" actId="20577"/>
          <ac:spMkLst>
            <pc:docMk/>
            <pc:sldMk cId="517935532" sldId="428"/>
            <ac:spMk id="3" creationId="{CF1B1F9C-8688-3042-67B4-D778DB9609F1}"/>
          </ac:spMkLst>
        </pc:spChg>
        <pc:spChg chg="mod">
          <ac:chgData name="Martin Johannes Rønnekjær Jensen" userId="0eb851300a361a47" providerId="LiveId" clId="{E93D9AF0-F737-4290-93FE-978665E27F90}" dt="2023-01-27T18:54:35.747" v="3100" actId="20577"/>
          <ac:spMkLst>
            <pc:docMk/>
            <pc:sldMk cId="517935532" sldId="428"/>
            <ac:spMk id="4" creationId="{E356C0CD-AA71-8E84-A32B-2260A6524717}"/>
          </ac:spMkLst>
        </pc:spChg>
      </pc:sldChg>
      <pc:sldChg chg="add del">
        <pc:chgData name="Martin Johannes Rønnekjær Jensen" userId="0eb851300a361a47" providerId="LiveId" clId="{E93D9AF0-F737-4290-93FE-978665E27F90}" dt="2023-01-27T18:54:15.484" v="3080"/>
        <pc:sldMkLst>
          <pc:docMk/>
          <pc:sldMk cId="158760536" sldId="429"/>
        </pc:sldMkLst>
      </pc:sldChg>
      <pc:sldChg chg="modSp add del mod">
        <pc:chgData name="Martin Johannes Rønnekjær Jensen" userId="0eb851300a361a47" providerId="LiveId" clId="{E93D9AF0-F737-4290-93FE-978665E27F90}" dt="2023-01-27T19:54:57.791" v="3113" actId="47"/>
        <pc:sldMkLst>
          <pc:docMk/>
          <pc:sldMk cId="261828844" sldId="429"/>
        </pc:sldMkLst>
        <pc:spChg chg="mod">
          <ac:chgData name="Martin Johannes Rønnekjær Jensen" userId="0eb851300a361a47" providerId="LiveId" clId="{E93D9AF0-F737-4290-93FE-978665E27F90}" dt="2023-01-27T19:54:52.885" v="3112" actId="27636"/>
          <ac:spMkLst>
            <pc:docMk/>
            <pc:sldMk cId="261828844" sldId="429"/>
            <ac:spMk id="3" creationId="{CF1B1F9C-8688-3042-67B4-D778DB9609F1}"/>
          </ac:spMkLst>
        </pc:spChg>
      </pc:sldChg>
      <pc:sldChg chg="delSp modSp add mod modNotesTx">
        <pc:chgData name="Martin Johannes Rønnekjær Jensen" userId="0eb851300a361a47" providerId="LiveId" clId="{E93D9AF0-F737-4290-93FE-978665E27F90}" dt="2023-03-10T20:22:52.299" v="3251" actId="20577"/>
        <pc:sldMkLst>
          <pc:docMk/>
          <pc:sldMk cId="280702363" sldId="429"/>
        </pc:sldMkLst>
        <pc:spChg chg="mod">
          <ac:chgData name="Martin Johannes Rønnekjær Jensen" userId="0eb851300a361a47" providerId="LiveId" clId="{E93D9AF0-F737-4290-93FE-978665E27F90}" dt="2023-03-10T20:22:48.091" v="3250" actId="20577"/>
          <ac:spMkLst>
            <pc:docMk/>
            <pc:sldMk cId="280702363" sldId="429"/>
            <ac:spMk id="3" creationId="{CF1B1F9C-8688-3042-67B4-D778DB9609F1}"/>
          </ac:spMkLst>
        </pc:spChg>
        <pc:spChg chg="del">
          <ac:chgData name="Martin Johannes Rønnekjær Jensen" userId="0eb851300a361a47" providerId="LiveId" clId="{E93D9AF0-F737-4290-93FE-978665E27F90}" dt="2023-03-10T20:19:35.128" v="3122" actId="478"/>
          <ac:spMkLst>
            <pc:docMk/>
            <pc:sldMk cId="280702363" sldId="429"/>
            <ac:spMk id="5" creationId="{D4F0DF2D-4C22-01AA-7248-89140ADC56C7}"/>
          </ac:spMkLst>
        </pc:spChg>
      </pc:sldChg>
      <pc:sldChg chg="addSp delSp modSp add mod ord modNotesTx">
        <pc:chgData name="Martin Johannes Rønnekjær Jensen" userId="0eb851300a361a47" providerId="LiveId" clId="{E93D9AF0-F737-4290-93FE-978665E27F90}" dt="2023-03-12T21:18:55.350" v="6527" actId="313"/>
        <pc:sldMkLst>
          <pc:docMk/>
          <pc:sldMk cId="2480113167" sldId="430"/>
        </pc:sldMkLst>
        <pc:spChg chg="mod">
          <ac:chgData name="Martin Johannes Rønnekjær Jensen" userId="0eb851300a361a47" providerId="LiveId" clId="{E93D9AF0-F737-4290-93FE-978665E27F90}" dt="2023-03-10T20:26:43.602" v="3280" actId="20577"/>
          <ac:spMkLst>
            <pc:docMk/>
            <pc:sldMk cId="2480113167" sldId="430"/>
            <ac:spMk id="2" creationId="{C73E83AB-DEDC-9941-8C22-E04F0887EA0B}"/>
          </ac:spMkLst>
        </pc:spChg>
        <pc:spChg chg="mod">
          <ac:chgData name="Martin Johannes Rønnekjær Jensen" userId="0eb851300a361a47" providerId="LiveId" clId="{E93D9AF0-F737-4290-93FE-978665E27F90}" dt="2023-03-10T20:42:20.458" v="3996" actId="5793"/>
          <ac:spMkLst>
            <pc:docMk/>
            <pc:sldMk cId="2480113167" sldId="430"/>
            <ac:spMk id="3" creationId="{CF1B1F9C-8688-3042-67B4-D778DB9609F1}"/>
          </ac:spMkLst>
        </pc:spChg>
        <pc:spChg chg="add mod">
          <ac:chgData name="Martin Johannes Rønnekjær Jensen" userId="0eb851300a361a47" providerId="LiveId" clId="{E93D9AF0-F737-4290-93FE-978665E27F90}" dt="2023-03-10T20:27:04.125" v="3321" actId="20577"/>
          <ac:spMkLst>
            <pc:docMk/>
            <pc:sldMk cId="2480113167" sldId="430"/>
            <ac:spMk id="4" creationId="{3C7F305F-99AC-2706-B39F-FD6F57F582BF}"/>
          </ac:spMkLst>
        </pc:spChg>
        <pc:spChg chg="del">
          <ac:chgData name="Martin Johannes Rønnekjær Jensen" userId="0eb851300a361a47" providerId="LiveId" clId="{E93D9AF0-F737-4290-93FE-978665E27F90}" dt="2023-03-10T20:24:09.619" v="3258" actId="478"/>
          <ac:spMkLst>
            <pc:docMk/>
            <pc:sldMk cId="2480113167" sldId="430"/>
            <ac:spMk id="5" creationId="{D4F0DF2D-4C22-01AA-7248-89140ADC56C7}"/>
          </ac:spMkLst>
        </pc:spChg>
        <pc:spChg chg="mod">
          <ac:chgData name="Martin Johannes Rønnekjær Jensen" userId="0eb851300a361a47" providerId="LiveId" clId="{E93D9AF0-F737-4290-93FE-978665E27F90}" dt="2023-03-10T20:37:17.276" v="3667" actId="20577"/>
          <ac:spMkLst>
            <pc:docMk/>
            <pc:sldMk cId="2480113167" sldId="430"/>
            <ac:spMk id="6" creationId="{460C4F05-FB0B-486B-85E8-BEE1547E67A2}"/>
          </ac:spMkLst>
        </pc:spChg>
        <pc:picChg chg="add mod">
          <ac:chgData name="Martin Johannes Rønnekjær Jensen" userId="0eb851300a361a47" providerId="LiveId" clId="{E93D9AF0-F737-4290-93FE-978665E27F90}" dt="2023-03-10T20:25:46.812" v="3263" actId="14861"/>
          <ac:picMkLst>
            <pc:docMk/>
            <pc:sldMk cId="2480113167" sldId="430"/>
            <ac:picMk id="1026" creationId="{6D5D8119-6F04-B308-7E6A-F06846F5C6CB}"/>
          </ac:picMkLst>
        </pc:picChg>
      </pc:sldChg>
      <pc:sldChg chg="addSp delSp modSp add mod modNotesTx">
        <pc:chgData name="Martin Johannes Rønnekjær Jensen" userId="0eb851300a361a47" providerId="LiveId" clId="{E93D9AF0-F737-4290-93FE-978665E27F90}" dt="2023-04-03T20:47:22.994" v="13299" actId="20577"/>
        <pc:sldMkLst>
          <pc:docMk/>
          <pc:sldMk cId="2049544027" sldId="431"/>
        </pc:sldMkLst>
        <pc:spChg chg="mod">
          <ac:chgData name="Martin Johannes Rønnekjær Jensen" userId="0eb851300a361a47" providerId="LiveId" clId="{E93D9AF0-F737-4290-93FE-978665E27F90}" dt="2023-04-03T20:43:46.531" v="13022" actId="20577"/>
          <ac:spMkLst>
            <pc:docMk/>
            <pc:sldMk cId="2049544027" sldId="431"/>
            <ac:spMk id="2" creationId="{C73E83AB-DEDC-9941-8C22-E04F0887EA0B}"/>
          </ac:spMkLst>
        </pc:spChg>
        <pc:spChg chg="mod">
          <ac:chgData name="Martin Johannes Rønnekjær Jensen" userId="0eb851300a361a47" providerId="LiveId" clId="{E93D9AF0-F737-4290-93FE-978665E27F90}" dt="2023-03-10T20:46:11.455" v="4082" actId="20577"/>
          <ac:spMkLst>
            <pc:docMk/>
            <pc:sldMk cId="2049544027" sldId="431"/>
            <ac:spMk id="3" creationId="{CF1B1F9C-8688-3042-67B4-D778DB9609F1}"/>
          </ac:spMkLst>
        </pc:spChg>
        <pc:spChg chg="del">
          <ac:chgData name="Martin Johannes Rønnekjær Jensen" userId="0eb851300a361a47" providerId="LiveId" clId="{E93D9AF0-F737-4290-93FE-978665E27F90}" dt="2023-03-10T20:39:07.835" v="3772" actId="478"/>
          <ac:spMkLst>
            <pc:docMk/>
            <pc:sldMk cId="2049544027" sldId="431"/>
            <ac:spMk id="4" creationId="{3C7F305F-99AC-2706-B39F-FD6F57F582BF}"/>
          </ac:spMkLst>
        </pc:spChg>
        <pc:spChg chg="add mod">
          <ac:chgData name="Martin Johannes Rønnekjær Jensen" userId="0eb851300a361a47" providerId="LiveId" clId="{E93D9AF0-F737-4290-93FE-978665E27F90}" dt="2023-03-10T20:46:38.518" v="4128" actId="20577"/>
          <ac:spMkLst>
            <pc:docMk/>
            <pc:sldMk cId="2049544027" sldId="431"/>
            <ac:spMk id="5" creationId="{8CE4FCB4-634D-AED1-80DC-C0DC68F4DBDB}"/>
          </ac:spMkLst>
        </pc:spChg>
        <pc:spChg chg="del">
          <ac:chgData name="Martin Johannes Rønnekjær Jensen" userId="0eb851300a361a47" providerId="LiveId" clId="{E93D9AF0-F737-4290-93FE-978665E27F90}" dt="2023-03-10T20:44:06.483" v="4045" actId="478"/>
          <ac:spMkLst>
            <pc:docMk/>
            <pc:sldMk cId="2049544027" sldId="431"/>
            <ac:spMk id="6" creationId="{460C4F05-FB0B-486B-85E8-BEE1547E67A2}"/>
          </ac:spMkLst>
        </pc:spChg>
        <pc:spChg chg="add mod">
          <ac:chgData name="Martin Johannes Rønnekjær Jensen" userId="0eb851300a361a47" providerId="LiveId" clId="{E93D9AF0-F737-4290-93FE-978665E27F90}" dt="2023-03-10T20:46:53.004" v="4160" actId="20577"/>
          <ac:spMkLst>
            <pc:docMk/>
            <pc:sldMk cId="2049544027" sldId="431"/>
            <ac:spMk id="7" creationId="{EB622D7F-6D49-8623-3A7D-2477DD2B1BBC}"/>
          </ac:spMkLst>
        </pc:spChg>
        <pc:spChg chg="add mod">
          <ac:chgData name="Martin Johannes Rønnekjær Jensen" userId="0eb851300a361a47" providerId="LiveId" clId="{E93D9AF0-F737-4290-93FE-978665E27F90}" dt="2023-03-10T20:46:25.429" v="4092" actId="1035"/>
          <ac:spMkLst>
            <pc:docMk/>
            <pc:sldMk cId="2049544027" sldId="431"/>
            <ac:spMk id="8" creationId="{81F13D66-C2A7-5227-14D2-30434888F2FE}"/>
          </ac:spMkLst>
        </pc:spChg>
        <pc:picChg chg="del">
          <ac:chgData name="Martin Johannes Rønnekjær Jensen" userId="0eb851300a361a47" providerId="LiveId" clId="{E93D9AF0-F737-4290-93FE-978665E27F90}" dt="2023-03-10T20:39:00.518" v="3765" actId="478"/>
          <ac:picMkLst>
            <pc:docMk/>
            <pc:sldMk cId="2049544027" sldId="431"/>
            <ac:picMk id="1026" creationId="{6D5D8119-6F04-B308-7E6A-F06846F5C6CB}"/>
          </ac:picMkLst>
        </pc:picChg>
      </pc:sldChg>
      <pc:sldChg chg="addSp modSp add mod modNotesTx">
        <pc:chgData name="Martin Johannes Rønnekjær Jensen" userId="0eb851300a361a47" providerId="LiveId" clId="{E93D9AF0-F737-4290-93FE-978665E27F90}" dt="2023-04-06T09:52:07.705" v="13585" actId="115"/>
        <pc:sldMkLst>
          <pc:docMk/>
          <pc:sldMk cId="1280600327" sldId="432"/>
        </pc:sldMkLst>
        <pc:spChg chg="mod">
          <ac:chgData name="Martin Johannes Rønnekjær Jensen" userId="0eb851300a361a47" providerId="LiveId" clId="{E93D9AF0-F737-4290-93FE-978665E27F90}" dt="2023-03-12T20:54:03.017" v="5354" actId="20577"/>
          <ac:spMkLst>
            <pc:docMk/>
            <pc:sldMk cId="1280600327" sldId="432"/>
            <ac:spMk id="2" creationId="{C73E83AB-DEDC-9941-8C22-E04F0887EA0B}"/>
          </ac:spMkLst>
        </pc:spChg>
        <pc:spChg chg="mod">
          <ac:chgData name="Martin Johannes Rønnekjær Jensen" userId="0eb851300a361a47" providerId="LiveId" clId="{E93D9AF0-F737-4290-93FE-978665E27F90}" dt="2023-03-12T20:57:02" v="5563"/>
          <ac:spMkLst>
            <pc:docMk/>
            <pc:sldMk cId="1280600327" sldId="432"/>
            <ac:spMk id="3" creationId="{CF1B1F9C-8688-3042-67B4-D778DB9609F1}"/>
          </ac:spMkLst>
        </pc:spChg>
        <pc:spChg chg="mod">
          <ac:chgData name="Martin Johannes Rønnekjær Jensen" userId="0eb851300a361a47" providerId="LiveId" clId="{E93D9AF0-F737-4290-93FE-978665E27F90}" dt="2023-03-12T20:49:12.095" v="5209" actId="14100"/>
          <ac:spMkLst>
            <pc:docMk/>
            <pc:sldMk cId="1280600327" sldId="432"/>
            <ac:spMk id="5" creationId="{D4F0DF2D-4C22-01AA-7248-89140ADC56C7}"/>
          </ac:spMkLst>
        </pc:spChg>
        <pc:cxnChg chg="add mod">
          <ac:chgData name="Martin Johannes Rønnekjær Jensen" userId="0eb851300a361a47" providerId="LiveId" clId="{E93D9AF0-F737-4290-93FE-978665E27F90}" dt="2023-03-12T20:53:26.188" v="5267" actId="14100"/>
          <ac:cxnSpMkLst>
            <pc:docMk/>
            <pc:sldMk cId="1280600327" sldId="432"/>
            <ac:cxnSpMk id="7" creationId="{5C271731-31F6-CDB6-9633-4222B6E7C7CE}"/>
          </ac:cxnSpMkLst>
        </pc:cxnChg>
        <pc:cxnChg chg="add mod">
          <ac:chgData name="Martin Johannes Rønnekjær Jensen" userId="0eb851300a361a47" providerId="LiveId" clId="{E93D9AF0-F737-4290-93FE-978665E27F90}" dt="2023-03-12T20:53:23.177" v="5266" actId="14100"/>
          <ac:cxnSpMkLst>
            <pc:docMk/>
            <pc:sldMk cId="1280600327" sldId="432"/>
            <ac:cxnSpMk id="10" creationId="{969A1432-CF47-1B80-F7BF-7846542CACE9}"/>
          </ac:cxnSpMkLst>
        </pc:cxnChg>
      </pc:sldChg>
      <pc:sldChg chg="addSp modSp add mod modNotesTx">
        <pc:chgData name="Martin Johannes Rønnekjær Jensen" userId="0eb851300a361a47" providerId="LiveId" clId="{E93D9AF0-F737-4290-93FE-978665E27F90}" dt="2023-03-29T00:18:06.027" v="10323" actId="790"/>
        <pc:sldMkLst>
          <pc:docMk/>
          <pc:sldMk cId="1896490199" sldId="433"/>
        </pc:sldMkLst>
        <pc:spChg chg="mod">
          <ac:chgData name="Martin Johannes Rønnekjær Jensen" userId="0eb851300a361a47" providerId="LiveId" clId="{E93D9AF0-F737-4290-93FE-978665E27F90}" dt="2023-03-29T00:17:46.479" v="10308" actId="20577"/>
          <ac:spMkLst>
            <pc:docMk/>
            <pc:sldMk cId="1896490199" sldId="433"/>
            <ac:spMk id="3" creationId="{CF1B1F9C-8688-3042-67B4-D778DB9609F1}"/>
          </ac:spMkLst>
        </pc:spChg>
        <pc:spChg chg="mod">
          <ac:chgData name="Martin Johannes Rønnekjær Jensen" userId="0eb851300a361a47" providerId="LiveId" clId="{E93D9AF0-F737-4290-93FE-978665E27F90}" dt="2023-03-16T08:40:07.334" v="7227" actId="20577"/>
          <ac:spMkLst>
            <pc:docMk/>
            <pc:sldMk cId="1896490199" sldId="433"/>
            <ac:spMk id="4" creationId="{E356C0CD-AA71-8E84-A32B-2260A6524717}"/>
          </ac:spMkLst>
        </pc:spChg>
        <pc:spChg chg="add mod">
          <ac:chgData name="Martin Johannes Rønnekjær Jensen" userId="0eb851300a361a47" providerId="LiveId" clId="{E93D9AF0-F737-4290-93FE-978665E27F90}" dt="2023-03-29T00:18:06.027" v="10323" actId="790"/>
          <ac:spMkLst>
            <pc:docMk/>
            <pc:sldMk cId="1896490199" sldId="433"/>
            <ac:spMk id="5" creationId="{F43A6D18-316B-AB7C-DDC6-2A95347B2D89}"/>
          </ac:spMkLst>
        </pc:spChg>
        <pc:spChg chg="mod">
          <ac:chgData name="Martin Johannes Rønnekjær Jensen" userId="0eb851300a361a47" providerId="LiveId" clId="{E93D9AF0-F737-4290-93FE-978665E27F90}" dt="2023-03-16T08:39:52.332" v="7220" actId="20577"/>
          <ac:spMkLst>
            <pc:docMk/>
            <pc:sldMk cId="1896490199" sldId="433"/>
            <ac:spMk id="6" creationId="{460C4F05-FB0B-486B-85E8-BEE1547E67A2}"/>
          </ac:spMkLst>
        </pc:spChg>
        <pc:picChg chg="add mod modCrop">
          <ac:chgData name="Martin Johannes Rønnekjær Jensen" userId="0eb851300a361a47" providerId="LiveId" clId="{E93D9AF0-F737-4290-93FE-978665E27F90}" dt="2023-03-26T22:55:25.858" v="8402"/>
          <ac:picMkLst>
            <pc:docMk/>
            <pc:sldMk cId="1896490199" sldId="433"/>
            <ac:picMk id="7" creationId="{DAFF797F-E327-33CB-D492-5132F94D2BF7}"/>
          </ac:picMkLst>
        </pc:picChg>
      </pc:sldChg>
      <pc:sldChg chg="addSp delSp modSp add mod modNotesTx">
        <pc:chgData name="Martin Johannes Rønnekjær Jensen" userId="0eb851300a361a47" providerId="LiveId" clId="{E93D9AF0-F737-4290-93FE-978665E27F90}" dt="2023-03-27T00:18:47.212" v="8809" actId="20577"/>
        <pc:sldMkLst>
          <pc:docMk/>
          <pc:sldMk cId="2772280948" sldId="434"/>
        </pc:sldMkLst>
        <pc:spChg chg="del">
          <ac:chgData name="Martin Johannes Rønnekjær Jensen" userId="0eb851300a361a47" providerId="LiveId" clId="{E93D9AF0-F737-4290-93FE-978665E27F90}" dt="2023-03-26T23:54:52.332" v="8415" actId="478"/>
          <ac:spMkLst>
            <pc:docMk/>
            <pc:sldMk cId="2772280948" sldId="434"/>
            <ac:spMk id="2" creationId="{C73E83AB-DEDC-9941-8C22-E04F0887EA0B}"/>
          </ac:spMkLst>
        </pc:spChg>
        <pc:spChg chg="del">
          <ac:chgData name="Martin Johannes Rønnekjær Jensen" userId="0eb851300a361a47" providerId="LiveId" clId="{E93D9AF0-F737-4290-93FE-978665E27F90}" dt="2023-03-26T23:50:26.108" v="8408" actId="478"/>
          <ac:spMkLst>
            <pc:docMk/>
            <pc:sldMk cId="2772280948" sldId="434"/>
            <ac:spMk id="3" creationId="{CF1B1F9C-8688-3042-67B4-D778DB9609F1}"/>
          </ac:spMkLst>
        </pc:spChg>
        <pc:spChg chg="del">
          <ac:chgData name="Martin Johannes Rønnekjær Jensen" userId="0eb851300a361a47" providerId="LiveId" clId="{E93D9AF0-F737-4290-93FE-978665E27F90}" dt="2023-03-26T23:54:56.073" v="8417" actId="478"/>
          <ac:spMkLst>
            <pc:docMk/>
            <pc:sldMk cId="2772280948" sldId="434"/>
            <ac:spMk id="5" creationId="{D4F0DF2D-4C22-01AA-7248-89140ADC56C7}"/>
          </ac:spMkLst>
        </pc:spChg>
        <pc:spChg chg="del">
          <ac:chgData name="Martin Johannes Rønnekjær Jensen" userId="0eb851300a361a47" providerId="LiveId" clId="{E93D9AF0-F737-4290-93FE-978665E27F90}" dt="2023-03-26T23:50:24.891" v="8407" actId="478"/>
          <ac:spMkLst>
            <pc:docMk/>
            <pc:sldMk cId="2772280948" sldId="434"/>
            <ac:spMk id="6" creationId="{460C4F05-FB0B-486B-85E8-BEE1547E67A2}"/>
          </ac:spMkLst>
        </pc:spChg>
        <pc:spChg chg="add del mod">
          <ac:chgData name="Martin Johannes Rønnekjær Jensen" userId="0eb851300a361a47" providerId="LiveId" clId="{E93D9AF0-F737-4290-93FE-978665E27F90}" dt="2023-03-26T23:50:27.298" v="8409" actId="478"/>
          <ac:spMkLst>
            <pc:docMk/>
            <pc:sldMk cId="2772280948" sldId="434"/>
            <ac:spMk id="7" creationId="{41FC91AD-6B7C-A692-B513-62BF61FE62BB}"/>
          </ac:spMkLst>
        </pc:spChg>
        <pc:spChg chg="add del mod">
          <ac:chgData name="Martin Johannes Rønnekjær Jensen" userId="0eb851300a361a47" providerId="LiveId" clId="{E93D9AF0-F737-4290-93FE-978665E27F90}" dt="2023-03-26T23:54:53.756" v="8416" actId="478"/>
          <ac:spMkLst>
            <pc:docMk/>
            <pc:sldMk cId="2772280948" sldId="434"/>
            <ac:spMk id="10" creationId="{B78C914C-990C-B536-E202-20F7C42E9400}"/>
          </ac:spMkLst>
        </pc:spChg>
        <pc:picChg chg="add del mod">
          <ac:chgData name="Martin Johannes Rønnekjær Jensen" userId="0eb851300a361a47" providerId="LiveId" clId="{E93D9AF0-F737-4290-93FE-978665E27F90}" dt="2023-03-27T00:11:26.324" v="8432" actId="478"/>
          <ac:picMkLst>
            <pc:docMk/>
            <pc:sldMk cId="2772280948" sldId="434"/>
            <ac:picMk id="8" creationId="{9851273A-17CA-C213-D74A-927DCB5DF4DE}"/>
          </ac:picMkLst>
        </pc:picChg>
        <pc:picChg chg="add del mod">
          <ac:chgData name="Martin Johannes Rønnekjær Jensen" userId="0eb851300a361a47" providerId="LiveId" clId="{E93D9AF0-F737-4290-93FE-978665E27F90}" dt="2023-03-27T00:09:02.999" v="8426" actId="478"/>
          <ac:picMkLst>
            <pc:docMk/>
            <pc:sldMk cId="2772280948" sldId="434"/>
            <ac:picMk id="12" creationId="{14FA6404-C850-4D35-82CE-7FB64EF6024F}"/>
          </ac:picMkLst>
        </pc:picChg>
        <pc:picChg chg="add del">
          <ac:chgData name="Martin Johannes Rønnekjær Jensen" userId="0eb851300a361a47" providerId="LiveId" clId="{E93D9AF0-F737-4290-93FE-978665E27F90}" dt="2023-03-27T00:10:27.522" v="8428" actId="22"/>
          <ac:picMkLst>
            <pc:docMk/>
            <pc:sldMk cId="2772280948" sldId="434"/>
            <ac:picMk id="14" creationId="{3B98E2A1-B6B9-7A5D-E069-48C3BECECCB8}"/>
          </ac:picMkLst>
        </pc:picChg>
        <pc:picChg chg="add mod">
          <ac:chgData name="Martin Johannes Rønnekjær Jensen" userId="0eb851300a361a47" providerId="LiveId" clId="{E93D9AF0-F737-4290-93FE-978665E27F90}" dt="2023-03-27T00:11:27.862" v="8433" actId="1076"/>
          <ac:picMkLst>
            <pc:docMk/>
            <pc:sldMk cId="2772280948" sldId="434"/>
            <ac:picMk id="16" creationId="{C6A54EE0-2FF7-DF31-A4B4-F0F0C59C3C6B}"/>
          </ac:picMkLst>
        </pc:picChg>
        <pc:picChg chg="del">
          <ac:chgData name="Martin Johannes Rønnekjær Jensen" userId="0eb851300a361a47" providerId="LiveId" clId="{E93D9AF0-F737-4290-93FE-978665E27F90}" dt="2023-03-26T23:50:23.531" v="8406" actId="478"/>
          <ac:picMkLst>
            <pc:docMk/>
            <pc:sldMk cId="2772280948" sldId="434"/>
            <ac:picMk id="1026" creationId="{4A3F846C-29F8-D049-4087-4B7CA71B4C7B}"/>
          </ac:picMkLst>
        </pc:picChg>
      </pc:sldChg>
      <pc:sldChg chg="add del">
        <pc:chgData name="Martin Johannes Rønnekjær Jensen" userId="0eb851300a361a47" providerId="LiveId" clId="{E93D9AF0-F737-4290-93FE-978665E27F90}" dt="2023-03-16T08:36:28.680" v="7175"/>
        <pc:sldMkLst>
          <pc:docMk/>
          <pc:sldMk cId="3352943703" sldId="434"/>
        </pc:sldMkLst>
      </pc:sldChg>
      <pc:sldChg chg="addSp delSp modSp add mod ord">
        <pc:chgData name="Martin Johannes Rønnekjær Jensen" userId="0eb851300a361a47" providerId="LiveId" clId="{E93D9AF0-F737-4290-93FE-978665E27F90}" dt="2023-03-27T00:13:42.583" v="8454"/>
        <pc:sldMkLst>
          <pc:docMk/>
          <pc:sldMk cId="3301062199" sldId="435"/>
        </pc:sldMkLst>
        <pc:picChg chg="add mod">
          <ac:chgData name="Martin Johannes Rønnekjær Jensen" userId="0eb851300a361a47" providerId="LiveId" clId="{E93D9AF0-F737-4290-93FE-978665E27F90}" dt="2023-03-27T00:12:44.499" v="8438" actId="1076"/>
          <ac:picMkLst>
            <pc:docMk/>
            <pc:sldMk cId="3301062199" sldId="435"/>
            <ac:picMk id="3" creationId="{958BC17B-4501-EA3B-74EC-244F7CE6CB37}"/>
          </ac:picMkLst>
        </pc:picChg>
        <pc:picChg chg="del">
          <ac:chgData name="Martin Johannes Rønnekjær Jensen" userId="0eb851300a361a47" providerId="LiveId" clId="{E93D9AF0-F737-4290-93FE-978665E27F90}" dt="2023-03-27T00:12:42.601" v="8437" actId="478"/>
          <ac:picMkLst>
            <pc:docMk/>
            <pc:sldMk cId="3301062199" sldId="435"/>
            <ac:picMk id="16" creationId="{C6A54EE0-2FF7-DF31-A4B4-F0F0C59C3C6B}"/>
          </ac:picMkLst>
        </pc:picChg>
      </pc:sldChg>
      <pc:sldChg chg="delSp modSp add mod modNotesTx">
        <pc:chgData name="Martin Johannes Rønnekjær Jensen" userId="0eb851300a361a47" providerId="LiveId" clId="{E93D9AF0-F737-4290-93FE-978665E27F90}" dt="2023-03-27T00:23:00.827" v="8897" actId="20577"/>
        <pc:sldMkLst>
          <pc:docMk/>
          <pc:sldMk cId="2563587438" sldId="436"/>
        </pc:sldMkLst>
        <pc:spChg chg="mod">
          <ac:chgData name="Martin Johannes Rønnekjær Jensen" userId="0eb851300a361a47" providerId="LiveId" clId="{E93D9AF0-F737-4290-93FE-978665E27F90}" dt="2023-03-27T00:22:29.011" v="8834"/>
          <ac:spMkLst>
            <pc:docMk/>
            <pc:sldMk cId="2563587438" sldId="436"/>
            <ac:spMk id="2" creationId="{C73E83AB-DEDC-9941-8C22-E04F0887EA0B}"/>
          </ac:spMkLst>
        </pc:spChg>
        <pc:spChg chg="mod">
          <ac:chgData name="Martin Johannes Rønnekjær Jensen" userId="0eb851300a361a47" providerId="LiveId" clId="{E93D9AF0-F737-4290-93FE-978665E27F90}" dt="2023-03-27T00:22:37.492" v="8844" actId="20577"/>
          <ac:spMkLst>
            <pc:docMk/>
            <pc:sldMk cId="2563587438" sldId="436"/>
            <ac:spMk id="3" creationId="{CF1B1F9C-8688-3042-67B4-D778DB9609F1}"/>
          </ac:spMkLst>
        </pc:spChg>
        <pc:spChg chg="del">
          <ac:chgData name="Martin Johannes Rønnekjær Jensen" userId="0eb851300a361a47" providerId="LiveId" clId="{E93D9AF0-F737-4290-93FE-978665E27F90}" dt="2023-03-27T00:22:33.060" v="8836" actId="478"/>
          <ac:spMkLst>
            <pc:docMk/>
            <pc:sldMk cId="2563587438" sldId="436"/>
            <ac:spMk id="5" creationId="{60082DD7-1473-DD8A-9A11-43AABCE2AB12}"/>
          </ac:spMkLst>
        </pc:spChg>
        <pc:spChg chg="del">
          <ac:chgData name="Martin Johannes Rønnekjær Jensen" userId="0eb851300a361a47" providerId="LiveId" clId="{E93D9AF0-F737-4290-93FE-978665E27F90}" dt="2023-03-27T00:22:34.107" v="8837" actId="478"/>
          <ac:spMkLst>
            <pc:docMk/>
            <pc:sldMk cId="2563587438" sldId="436"/>
            <ac:spMk id="6" creationId="{460C4F05-FB0B-486B-85E8-BEE1547E67A2}"/>
          </ac:spMkLst>
        </pc:spChg>
      </pc:sldChg>
      <pc:sldChg chg="modSp add mod ord modNotesTx">
        <pc:chgData name="Martin Johannes Rønnekjær Jensen" userId="0eb851300a361a47" providerId="LiveId" clId="{E93D9AF0-F737-4290-93FE-978665E27F90}" dt="2023-03-27T00:23:39.638" v="8905"/>
        <pc:sldMkLst>
          <pc:docMk/>
          <pc:sldMk cId="3047152714" sldId="437"/>
        </pc:sldMkLst>
        <pc:spChg chg="mod">
          <ac:chgData name="Martin Johannes Rønnekjær Jensen" userId="0eb851300a361a47" providerId="LiveId" clId="{E93D9AF0-F737-4290-93FE-978665E27F90}" dt="2023-03-27T00:23:09.995" v="8900" actId="20577"/>
          <ac:spMkLst>
            <pc:docMk/>
            <pc:sldMk cId="3047152714" sldId="437"/>
            <ac:spMk id="2" creationId="{C73E83AB-DEDC-9941-8C22-E04F0887EA0B}"/>
          </ac:spMkLst>
        </pc:spChg>
      </pc:sldChg>
      <pc:sldChg chg="modSp add mod ord modNotesTx">
        <pc:chgData name="Martin Johannes Rønnekjær Jensen" userId="0eb851300a361a47" providerId="LiveId" clId="{E93D9AF0-F737-4290-93FE-978665E27F90}" dt="2023-03-27T00:24:32.366" v="8912"/>
        <pc:sldMkLst>
          <pc:docMk/>
          <pc:sldMk cId="590422940" sldId="438"/>
        </pc:sldMkLst>
        <pc:spChg chg="mod">
          <ac:chgData name="Martin Johannes Rønnekjær Jensen" userId="0eb851300a361a47" providerId="LiveId" clId="{E93D9AF0-F737-4290-93FE-978665E27F90}" dt="2023-03-27T00:23:58.019" v="8908" actId="20577"/>
          <ac:spMkLst>
            <pc:docMk/>
            <pc:sldMk cId="590422940" sldId="438"/>
            <ac:spMk id="2" creationId="{C73E83AB-DEDC-9941-8C22-E04F0887EA0B}"/>
          </ac:spMkLst>
        </pc:spChg>
      </pc:sldChg>
      <pc:sldChg chg="addSp delSp modSp add del mod">
        <pc:chgData name="Martin Johannes Rønnekjær Jensen" userId="0eb851300a361a47" providerId="LiveId" clId="{E93D9AF0-F737-4290-93FE-978665E27F90}" dt="2023-03-27T00:29:22.548" v="9074" actId="47"/>
        <pc:sldMkLst>
          <pc:docMk/>
          <pc:sldMk cId="1419866248" sldId="439"/>
        </pc:sldMkLst>
        <pc:spChg chg="del">
          <ac:chgData name="Martin Johannes Rønnekjær Jensen" userId="0eb851300a361a47" providerId="LiveId" clId="{E93D9AF0-F737-4290-93FE-978665E27F90}" dt="2023-03-27T00:27:27.375" v="9060" actId="478"/>
          <ac:spMkLst>
            <pc:docMk/>
            <pc:sldMk cId="1419866248" sldId="439"/>
            <ac:spMk id="2" creationId="{C73E83AB-DEDC-9941-8C22-E04F0887EA0B}"/>
          </ac:spMkLst>
        </pc:spChg>
        <pc:spChg chg="del">
          <ac:chgData name="Martin Johannes Rønnekjær Jensen" userId="0eb851300a361a47" providerId="LiveId" clId="{E93D9AF0-F737-4290-93FE-978665E27F90}" dt="2023-03-27T00:27:24.906" v="9059" actId="478"/>
          <ac:spMkLst>
            <pc:docMk/>
            <pc:sldMk cId="1419866248" sldId="439"/>
            <ac:spMk id="3" creationId="{CF1B1F9C-8688-3042-67B4-D778DB9609F1}"/>
          </ac:spMkLst>
        </pc:spChg>
        <pc:spChg chg="del">
          <ac:chgData name="Martin Johannes Rønnekjær Jensen" userId="0eb851300a361a47" providerId="LiveId" clId="{E93D9AF0-F737-4290-93FE-978665E27F90}" dt="2023-03-27T00:27:27.375" v="9060" actId="478"/>
          <ac:spMkLst>
            <pc:docMk/>
            <pc:sldMk cId="1419866248" sldId="439"/>
            <ac:spMk id="4" creationId="{E356C0CD-AA71-8E84-A32B-2260A6524717}"/>
          </ac:spMkLst>
        </pc:spChg>
        <pc:spChg chg="del">
          <ac:chgData name="Martin Johannes Rønnekjær Jensen" userId="0eb851300a361a47" providerId="LiveId" clId="{E93D9AF0-F737-4290-93FE-978665E27F90}" dt="2023-03-27T00:27:27.375" v="9060" actId="478"/>
          <ac:spMkLst>
            <pc:docMk/>
            <pc:sldMk cId="1419866248" sldId="439"/>
            <ac:spMk id="6" creationId="{460C4F05-FB0B-486B-85E8-BEE1547E67A2}"/>
          </ac:spMkLst>
        </pc:spChg>
        <pc:spChg chg="add del mod">
          <ac:chgData name="Martin Johannes Rønnekjær Jensen" userId="0eb851300a361a47" providerId="LiveId" clId="{E93D9AF0-F737-4290-93FE-978665E27F90}" dt="2023-03-27T00:27:27.375" v="9060" actId="478"/>
          <ac:spMkLst>
            <pc:docMk/>
            <pc:sldMk cId="1419866248" sldId="439"/>
            <ac:spMk id="7" creationId="{B06EDD8A-634C-FC51-9CB3-419B493B5567}"/>
          </ac:spMkLst>
        </pc:spChg>
        <pc:spChg chg="add del mod">
          <ac:chgData name="Martin Johannes Rønnekjær Jensen" userId="0eb851300a361a47" providerId="LiveId" clId="{E93D9AF0-F737-4290-93FE-978665E27F90}" dt="2023-03-27T00:27:28.955" v="9061" actId="478"/>
          <ac:spMkLst>
            <pc:docMk/>
            <pc:sldMk cId="1419866248" sldId="439"/>
            <ac:spMk id="9" creationId="{A038B3F3-BF06-7718-877D-75620ECC887C}"/>
          </ac:spMkLst>
        </pc:spChg>
        <pc:picChg chg="add del">
          <ac:chgData name="Martin Johannes Rønnekjær Jensen" userId="0eb851300a361a47" providerId="LiveId" clId="{E93D9AF0-F737-4290-93FE-978665E27F90}" dt="2023-03-27T00:27:23.389" v="9058"/>
          <ac:picMkLst>
            <pc:docMk/>
            <pc:sldMk cId="1419866248" sldId="439"/>
            <ac:picMk id="2050" creationId="{31A98256-C86E-AEB8-913B-3D6491CFA7DF}"/>
          </ac:picMkLst>
        </pc:picChg>
        <pc:picChg chg="add mod">
          <ac:chgData name="Martin Johannes Rønnekjær Jensen" userId="0eb851300a361a47" providerId="LiveId" clId="{E93D9AF0-F737-4290-93FE-978665E27F90}" dt="2023-03-27T00:27:35.413" v="9064" actId="14100"/>
          <ac:picMkLst>
            <pc:docMk/>
            <pc:sldMk cId="1419866248" sldId="439"/>
            <ac:picMk id="2052" creationId="{15F3C86B-9572-6B1E-ACC1-3E3B665DE18F}"/>
          </ac:picMkLst>
        </pc:picChg>
      </pc:sldChg>
      <pc:sldChg chg="modSp add del mod ord">
        <pc:chgData name="Martin Johannes Rønnekjær Jensen" userId="0eb851300a361a47" providerId="LiveId" clId="{E93D9AF0-F737-4290-93FE-978665E27F90}" dt="2023-03-28T11:53:13.521" v="9103" actId="47"/>
        <pc:sldMkLst>
          <pc:docMk/>
          <pc:sldMk cId="2785533689" sldId="439"/>
        </pc:sldMkLst>
        <pc:spChg chg="mod">
          <ac:chgData name="Martin Johannes Rønnekjær Jensen" userId="0eb851300a361a47" providerId="LiveId" clId="{E93D9AF0-F737-4290-93FE-978665E27F90}" dt="2023-03-28T11:52:59.862" v="9101" actId="20577"/>
          <ac:spMkLst>
            <pc:docMk/>
            <pc:sldMk cId="2785533689" sldId="439"/>
            <ac:spMk id="8" creationId="{ECDB40AA-3F2D-6456-302C-0DF70B3B443D}"/>
          </ac:spMkLst>
        </pc:spChg>
      </pc:sldChg>
      <pc:sldChg chg="addSp delSp modSp new del mod ord">
        <pc:chgData name="Martin Johannes Rønnekjær Jensen" userId="0eb851300a361a47" providerId="LiveId" clId="{E93D9AF0-F737-4290-93FE-978665E27F90}" dt="2023-03-27T00:29:19.497" v="9073" actId="47"/>
        <pc:sldMkLst>
          <pc:docMk/>
          <pc:sldMk cId="1384817107" sldId="440"/>
        </pc:sldMkLst>
        <pc:spChg chg="del">
          <ac:chgData name="Martin Johannes Rønnekjær Jensen" userId="0eb851300a361a47" providerId="LiveId" clId="{E93D9AF0-F737-4290-93FE-978665E27F90}" dt="2023-03-27T00:29:04.203" v="9068" actId="478"/>
          <ac:spMkLst>
            <pc:docMk/>
            <pc:sldMk cId="1384817107" sldId="440"/>
            <ac:spMk id="2" creationId="{A398D96D-4E38-6DCF-E7CC-BC3DCE9C7946}"/>
          </ac:spMkLst>
        </pc:spChg>
        <pc:spChg chg="del">
          <ac:chgData name="Martin Johannes Rønnekjær Jensen" userId="0eb851300a361a47" providerId="LiveId" clId="{E93D9AF0-F737-4290-93FE-978665E27F90}" dt="2023-03-27T00:29:05.338" v="9069" actId="478"/>
          <ac:spMkLst>
            <pc:docMk/>
            <pc:sldMk cId="1384817107" sldId="440"/>
            <ac:spMk id="3" creationId="{81532F92-57F1-EF5C-F9D3-B081A8BAA695}"/>
          </ac:spMkLst>
        </pc:spChg>
        <pc:picChg chg="add mod">
          <ac:chgData name="Martin Johannes Rønnekjær Jensen" userId="0eb851300a361a47" providerId="LiveId" clId="{E93D9AF0-F737-4290-93FE-978665E27F90}" dt="2023-03-27T00:29:06.156" v="9070"/>
          <ac:picMkLst>
            <pc:docMk/>
            <pc:sldMk cId="1384817107" sldId="440"/>
            <ac:picMk id="4" creationId="{0ACC1FCE-88C1-7AAA-CEFE-1B6447981F59}"/>
          </ac:picMkLst>
        </pc:picChg>
      </pc:sldChg>
      <pc:sldChg chg="addSp modSp add mod modNotesTx">
        <pc:chgData name="Martin Johannes Rønnekjær Jensen" userId="0eb851300a361a47" providerId="LiveId" clId="{E93D9AF0-F737-4290-93FE-978665E27F90}" dt="2023-03-28T12:00:24.537" v="9374" actId="20577"/>
        <pc:sldMkLst>
          <pc:docMk/>
          <pc:sldMk cId="3044141785" sldId="440"/>
        </pc:sldMkLst>
        <pc:spChg chg="mod">
          <ac:chgData name="Martin Johannes Rønnekjær Jensen" userId="0eb851300a361a47" providerId="LiveId" clId="{E93D9AF0-F737-4290-93FE-978665E27F90}" dt="2023-03-28T11:59:58.758" v="9301" actId="20577"/>
          <ac:spMkLst>
            <pc:docMk/>
            <pc:sldMk cId="3044141785" sldId="440"/>
            <ac:spMk id="2" creationId="{C73E83AB-DEDC-9941-8C22-E04F0887EA0B}"/>
          </ac:spMkLst>
        </pc:spChg>
        <pc:spChg chg="mod">
          <ac:chgData name="Martin Johannes Rønnekjær Jensen" userId="0eb851300a361a47" providerId="LiveId" clId="{E93D9AF0-F737-4290-93FE-978665E27F90}" dt="2023-03-28T11:53:51.907" v="9150" actId="20577"/>
          <ac:spMkLst>
            <pc:docMk/>
            <pc:sldMk cId="3044141785" sldId="440"/>
            <ac:spMk id="3" creationId="{CF1B1F9C-8688-3042-67B4-D778DB9609F1}"/>
          </ac:spMkLst>
        </pc:spChg>
        <pc:spChg chg="mod">
          <ac:chgData name="Martin Johannes Rønnekjær Jensen" userId="0eb851300a361a47" providerId="LiveId" clId="{E93D9AF0-F737-4290-93FE-978665E27F90}" dt="2023-03-28T11:54:01.095" v="9160" actId="20577"/>
          <ac:spMkLst>
            <pc:docMk/>
            <pc:sldMk cId="3044141785" sldId="440"/>
            <ac:spMk id="4" creationId="{E356C0CD-AA71-8E84-A32B-2260A6524717}"/>
          </ac:spMkLst>
        </pc:spChg>
        <pc:spChg chg="mod">
          <ac:chgData name="Martin Johannes Rønnekjær Jensen" userId="0eb851300a361a47" providerId="LiveId" clId="{E93D9AF0-F737-4290-93FE-978665E27F90}" dt="2023-03-28T11:55:16.081" v="9229" actId="20577"/>
          <ac:spMkLst>
            <pc:docMk/>
            <pc:sldMk cId="3044141785" sldId="440"/>
            <ac:spMk id="6" creationId="{460C4F05-FB0B-486B-85E8-BEE1547E67A2}"/>
          </ac:spMkLst>
        </pc:spChg>
        <pc:picChg chg="add mod">
          <ac:chgData name="Martin Johannes Rønnekjær Jensen" userId="0eb851300a361a47" providerId="LiveId" clId="{E93D9AF0-F737-4290-93FE-978665E27F90}" dt="2023-03-28T11:54:55.100" v="9167" actId="14861"/>
          <ac:picMkLst>
            <pc:docMk/>
            <pc:sldMk cId="3044141785" sldId="440"/>
            <ac:picMk id="1026" creationId="{C42A3F42-C142-A52F-7AAA-EC10B54C4781}"/>
          </ac:picMkLst>
        </pc:picChg>
      </pc:sldChg>
      <pc:sldChg chg="modSp add mod ord">
        <pc:chgData name="Martin Johannes Rønnekjær Jensen" userId="0eb851300a361a47" providerId="LiveId" clId="{E93D9AF0-F737-4290-93FE-978665E27F90}" dt="2023-03-29T00:28:53.359" v="10372" actId="20577"/>
        <pc:sldMkLst>
          <pc:docMk/>
          <pc:sldMk cId="1658548810" sldId="441"/>
        </pc:sldMkLst>
        <pc:spChg chg="mod">
          <ac:chgData name="Martin Johannes Rønnekjær Jensen" userId="0eb851300a361a47" providerId="LiveId" clId="{E93D9AF0-F737-4290-93FE-978665E27F90}" dt="2023-03-29T00:28:33.868" v="10363" actId="20577"/>
          <ac:spMkLst>
            <pc:docMk/>
            <pc:sldMk cId="1658548810" sldId="441"/>
            <ac:spMk id="2" creationId="{C73E83AB-DEDC-9941-8C22-E04F0887EA0B}"/>
          </ac:spMkLst>
        </pc:spChg>
        <pc:spChg chg="mod">
          <ac:chgData name="Martin Johannes Rønnekjær Jensen" userId="0eb851300a361a47" providerId="LiveId" clId="{E93D9AF0-F737-4290-93FE-978665E27F90}" dt="2023-03-29T00:28:42.784" v="10365"/>
          <ac:spMkLst>
            <pc:docMk/>
            <pc:sldMk cId="1658548810" sldId="441"/>
            <ac:spMk id="3" creationId="{CF1B1F9C-8688-3042-67B4-D778DB9609F1}"/>
          </ac:spMkLst>
        </pc:spChg>
        <pc:spChg chg="mod">
          <ac:chgData name="Martin Johannes Rønnekjær Jensen" userId="0eb851300a361a47" providerId="LiveId" clId="{E93D9AF0-F737-4290-93FE-978665E27F90}" dt="2023-03-29T00:28:53.359" v="10372" actId="20577"/>
          <ac:spMkLst>
            <pc:docMk/>
            <pc:sldMk cId="1658548810" sldId="441"/>
            <ac:spMk id="4" creationId="{E356C0CD-AA71-8E84-A32B-2260A6524717}"/>
          </ac:spMkLst>
        </pc:spChg>
      </pc:sldChg>
      <pc:sldChg chg="new del">
        <pc:chgData name="Martin Johannes Rønnekjær Jensen" userId="0eb851300a361a47" providerId="LiveId" clId="{E93D9AF0-F737-4290-93FE-978665E27F90}" dt="2023-03-27T00:29:18.612" v="9072" actId="47"/>
        <pc:sldMkLst>
          <pc:docMk/>
          <pc:sldMk cId="4048931169" sldId="441"/>
        </pc:sldMkLst>
      </pc:sldChg>
      <pc:sldChg chg="modSp add mod modNotesTx">
        <pc:chgData name="Martin Johannes Rønnekjær Jensen" userId="0eb851300a361a47" providerId="LiveId" clId="{E93D9AF0-F737-4290-93FE-978665E27F90}" dt="2023-03-29T00:34:50.772" v="10605" actId="20577"/>
        <pc:sldMkLst>
          <pc:docMk/>
          <pc:sldMk cId="1529328399" sldId="442"/>
        </pc:sldMkLst>
        <pc:spChg chg="mod">
          <ac:chgData name="Martin Johannes Rønnekjær Jensen" userId="0eb851300a361a47" providerId="LiveId" clId="{E93D9AF0-F737-4290-93FE-978665E27F90}" dt="2023-03-29T00:29:44.286" v="10402" actId="113"/>
          <ac:spMkLst>
            <pc:docMk/>
            <pc:sldMk cId="1529328399" sldId="442"/>
            <ac:spMk id="3" creationId="{CF1B1F9C-8688-3042-67B4-D778DB9609F1}"/>
          </ac:spMkLst>
        </pc:spChg>
        <pc:spChg chg="mod">
          <ac:chgData name="Martin Johannes Rønnekjær Jensen" userId="0eb851300a361a47" providerId="LiveId" clId="{E93D9AF0-F737-4290-93FE-978665E27F90}" dt="2023-03-29T00:29:52.134" v="10407" actId="20577"/>
          <ac:spMkLst>
            <pc:docMk/>
            <pc:sldMk cId="1529328399" sldId="442"/>
            <ac:spMk id="4" creationId="{E356C0CD-AA71-8E84-A32B-2260A6524717}"/>
          </ac:spMkLst>
        </pc:spChg>
      </pc:sldChg>
      <pc:sldChg chg="modSp add mod modNotesTx">
        <pc:chgData name="Martin Johannes Rønnekjær Jensen" userId="0eb851300a361a47" providerId="LiveId" clId="{E93D9AF0-F737-4290-93FE-978665E27F90}" dt="2023-03-29T00:39:37.473" v="10735" actId="313"/>
        <pc:sldMkLst>
          <pc:docMk/>
          <pc:sldMk cId="1860816102" sldId="443"/>
        </pc:sldMkLst>
        <pc:spChg chg="mod">
          <ac:chgData name="Martin Johannes Rønnekjær Jensen" userId="0eb851300a361a47" providerId="LiveId" clId="{E93D9AF0-F737-4290-93FE-978665E27F90}" dt="2023-03-29T00:30:12.192" v="10421" actId="20577"/>
          <ac:spMkLst>
            <pc:docMk/>
            <pc:sldMk cId="1860816102" sldId="443"/>
            <ac:spMk id="3" creationId="{CF1B1F9C-8688-3042-67B4-D778DB9609F1}"/>
          </ac:spMkLst>
        </pc:spChg>
        <pc:spChg chg="mod">
          <ac:chgData name="Martin Johannes Rønnekjær Jensen" userId="0eb851300a361a47" providerId="LiveId" clId="{E93D9AF0-F737-4290-93FE-978665E27F90}" dt="2023-03-29T00:30:59.963" v="10431" actId="20577"/>
          <ac:spMkLst>
            <pc:docMk/>
            <pc:sldMk cId="1860816102" sldId="443"/>
            <ac:spMk id="4" creationId="{E356C0CD-AA71-8E84-A32B-2260A6524717}"/>
          </ac:spMkLst>
        </pc:spChg>
      </pc:sldChg>
      <pc:sldChg chg="modSp add mod modNotesTx">
        <pc:chgData name="Martin Johannes Rønnekjær Jensen" userId="0eb851300a361a47" providerId="LiveId" clId="{E93D9AF0-F737-4290-93FE-978665E27F90}" dt="2023-03-29T00:33:59.736" v="10537" actId="20577"/>
        <pc:sldMkLst>
          <pc:docMk/>
          <pc:sldMk cId="1473158112" sldId="444"/>
        </pc:sldMkLst>
        <pc:spChg chg="mod">
          <ac:chgData name="Martin Johannes Rønnekjær Jensen" userId="0eb851300a361a47" providerId="LiveId" clId="{E93D9AF0-F737-4290-93FE-978665E27F90}" dt="2023-03-29T00:33:45.392" v="10529" actId="20577"/>
          <ac:spMkLst>
            <pc:docMk/>
            <pc:sldMk cId="1473158112" sldId="444"/>
            <ac:spMk id="3" creationId="{CF1B1F9C-8688-3042-67B4-D778DB9609F1}"/>
          </ac:spMkLst>
        </pc:spChg>
        <pc:spChg chg="mod">
          <ac:chgData name="Martin Johannes Rønnekjær Jensen" userId="0eb851300a361a47" providerId="LiveId" clId="{E93D9AF0-F737-4290-93FE-978665E27F90}" dt="2023-03-29T00:33:59.736" v="10537" actId="20577"/>
          <ac:spMkLst>
            <pc:docMk/>
            <pc:sldMk cId="1473158112" sldId="444"/>
            <ac:spMk id="4" creationId="{E356C0CD-AA71-8E84-A32B-2260A6524717}"/>
          </ac:spMkLst>
        </pc:spChg>
      </pc:sldChg>
      <pc:sldChg chg="modSp add mod">
        <pc:chgData name="Martin Johannes Rønnekjær Jensen" userId="0eb851300a361a47" providerId="LiveId" clId="{E93D9AF0-F737-4290-93FE-978665E27F90}" dt="2023-03-29T00:34:28.579" v="10558" actId="20577"/>
        <pc:sldMkLst>
          <pc:docMk/>
          <pc:sldMk cId="1858844835" sldId="445"/>
        </pc:sldMkLst>
        <pc:spChg chg="mod">
          <ac:chgData name="Martin Johannes Rønnekjær Jensen" userId="0eb851300a361a47" providerId="LiveId" clId="{E93D9AF0-F737-4290-93FE-978665E27F90}" dt="2023-03-29T00:34:19.273" v="10553" actId="20577"/>
          <ac:spMkLst>
            <pc:docMk/>
            <pc:sldMk cId="1858844835" sldId="445"/>
            <ac:spMk id="3" creationId="{CF1B1F9C-8688-3042-67B4-D778DB9609F1}"/>
          </ac:spMkLst>
        </pc:spChg>
        <pc:spChg chg="mod">
          <ac:chgData name="Martin Johannes Rønnekjær Jensen" userId="0eb851300a361a47" providerId="LiveId" clId="{E93D9AF0-F737-4290-93FE-978665E27F90}" dt="2023-03-29T00:34:28.579" v="10558" actId="20577"/>
          <ac:spMkLst>
            <pc:docMk/>
            <pc:sldMk cId="1858844835" sldId="445"/>
            <ac:spMk id="4" creationId="{E356C0CD-AA71-8E84-A32B-2260A6524717}"/>
          </ac:spMkLst>
        </pc:spChg>
      </pc:sldChg>
      <pc:sldChg chg="modSp add mod ord modNotesTx">
        <pc:chgData name="Martin Johannes Rønnekjær Jensen" userId="0eb851300a361a47" providerId="LiveId" clId="{E93D9AF0-F737-4290-93FE-978665E27F90}" dt="2023-03-29T09:52:05.616" v="10820" actId="20577"/>
        <pc:sldMkLst>
          <pc:docMk/>
          <pc:sldMk cId="2227114218" sldId="446"/>
        </pc:sldMkLst>
        <pc:spChg chg="mod">
          <ac:chgData name="Martin Johannes Rønnekjær Jensen" userId="0eb851300a361a47" providerId="LiveId" clId="{E93D9AF0-F737-4290-93FE-978665E27F90}" dt="2023-03-29T09:51:44.651" v="10771" actId="20577"/>
          <ac:spMkLst>
            <pc:docMk/>
            <pc:sldMk cId="2227114218" sldId="446"/>
            <ac:spMk id="3" creationId="{CF1B1F9C-8688-3042-67B4-D778DB9609F1}"/>
          </ac:spMkLst>
        </pc:spChg>
        <pc:spChg chg="mod">
          <ac:chgData name="Martin Johannes Rønnekjær Jensen" userId="0eb851300a361a47" providerId="LiveId" clId="{E93D9AF0-F737-4290-93FE-978665E27F90}" dt="2023-03-29T09:52:05.616" v="10820" actId="20577"/>
          <ac:spMkLst>
            <pc:docMk/>
            <pc:sldMk cId="2227114218" sldId="446"/>
            <ac:spMk id="4" creationId="{E356C0CD-AA71-8E84-A32B-2260A6524717}"/>
          </ac:spMkLst>
        </pc:spChg>
      </pc:sldChg>
      <pc:sldChg chg="delSp modSp add mod ord modNotesTx">
        <pc:chgData name="Martin Johannes Rønnekjær Jensen" userId="0eb851300a361a47" providerId="LiveId" clId="{E93D9AF0-F737-4290-93FE-978665E27F90}" dt="2023-03-29T20:59:35.371" v="12764"/>
        <pc:sldMkLst>
          <pc:docMk/>
          <pc:sldMk cId="2308204605" sldId="447"/>
        </pc:sldMkLst>
        <pc:spChg chg="mod">
          <ac:chgData name="Martin Johannes Rønnekjær Jensen" userId="0eb851300a361a47" providerId="LiveId" clId="{E93D9AF0-F737-4290-93FE-978665E27F90}" dt="2023-03-29T20:53:31.245" v="12415" actId="20577"/>
          <ac:spMkLst>
            <pc:docMk/>
            <pc:sldMk cId="2308204605" sldId="447"/>
            <ac:spMk id="2" creationId="{C73E83AB-DEDC-9941-8C22-E04F0887EA0B}"/>
          </ac:spMkLst>
        </pc:spChg>
        <pc:spChg chg="mod">
          <ac:chgData name="Martin Johannes Rønnekjær Jensen" userId="0eb851300a361a47" providerId="LiveId" clId="{E93D9AF0-F737-4290-93FE-978665E27F90}" dt="2023-03-29T20:58:43.032" v="12758" actId="20577"/>
          <ac:spMkLst>
            <pc:docMk/>
            <pc:sldMk cId="2308204605" sldId="447"/>
            <ac:spMk id="3" creationId="{CF1B1F9C-8688-3042-67B4-D778DB9609F1}"/>
          </ac:spMkLst>
        </pc:spChg>
        <pc:spChg chg="del">
          <ac:chgData name="Martin Johannes Rønnekjær Jensen" userId="0eb851300a361a47" providerId="LiveId" clId="{E93D9AF0-F737-4290-93FE-978665E27F90}" dt="2023-03-29T09:58:35.007" v="10919" actId="478"/>
          <ac:spMkLst>
            <pc:docMk/>
            <pc:sldMk cId="2308204605" sldId="447"/>
            <ac:spMk id="4" creationId="{E356C0CD-AA71-8E84-A32B-2260A6524717}"/>
          </ac:spMkLst>
        </pc:spChg>
        <pc:spChg chg="del">
          <ac:chgData name="Martin Johannes Rønnekjær Jensen" userId="0eb851300a361a47" providerId="LiveId" clId="{E93D9AF0-F737-4290-93FE-978665E27F90}" dt="2023-03-29T09:58:38.668" v="10920" actId="478"/>
          <ac:spMkLst>
            <pc:docMk/>
            <pc:sldMk cId="2308204605" sldId="447"/>
            <ac:spMk id="6" creationId="{460C4F05-FB0B-486B-85E8-BEE1547E67A2}"/>
          </ac:spMkLst>
        </pc:spChg>
      </pc:sldChg>
      <pc:sldChg chg="addSp delSp modSp add mod modNotesTx">
        <pc:chgData name="Martin Johannes Rønnekjær Jensen" userId="0eb851300a361a47" providerId="LiveId" clId="{E93D9AF0-F737-4290-93FE-978665E27F90}" dt="2023-03-29T12:32:48.899" v="11854" actId="14861"/>
        <pc:sldMkLst>
          <pc:docMk/>
          <pc:sldMk cId="4086144182" sldId="448"/>
        </pc:sldMkLst>
        <pc:spChg chg="mod">
          <ac:chgData name="Martin Johannes Rønnekjær Jensen" userId="0eb851300a361a47" providerId="LiveId" clId="{E93D9AF0-F737-4290-93FE-978665E27F90}" dt="2023-03-29T12:29:25.655" v="11736" actId="1076"/>
          <ac:spMkLst>
            <pc:docMk/>
            <pc:sldMk cId="4086144182" sldId="448"/>
            <ac:spMk id="5" creationId="{60082DD7-1473-DD8A-9A11-43AABCE2AB12}"/>
          </ac:spMkLst>
        </pc:spChg>
        <pc:spChg chg="mod">
          <ac:chgData name="Martin Johannes Rønnekjær Jensen" userId="0eb851300a361a47" providerId="LiveId" clId="{E93D9AF0-F737-4290-93FE-978665E27F90}" dt="2023-03-29T12:32:34.384" v="11853" actId="20577"/>
          <ac:spMkLst>
            <pc:docMk/>
            <pc:sldMk cId="4086144182" sldId="448"/>
            <ac:spMk id="6" creationId="{460C4F05-FB0B-486B-85E8-BEE1547E67A2}"/>
          </ac:spMkLst>
        </pc:spChg>
        <pc:picChg chg="add del">
          <ac:chgData name="Martin Johannes Rønnekjær Jensen" userId="0eb851300a361a47" providerId="LiveId" clId="{E93D9AF0-F737-4290-93FE-978665E27F90}" dt="2023-03-29T12:31:53.412" v="11823"/>
          <ac:picMkLst>
            <pc:docMk/>
            <pc:sldMk cId="4086144182" sldId="448"/>
            <ac:picMk id="1026" creationId="{6277AE5D-2FA8-1837-1E24-AE8558469ADE}"/>
          </ac:picMkLst>
        </pc:picChg>
        <pc:picChg chg="add del">
          <ac:chgData name="Martin Johannes Rønnekjær Jensen" userId="0eb851300a361a47" providerId="LiveId" clId="{E93D9AF0-F737-4290-93FE-978665E27F90}" dt="2023-03-29T12:31:57.853" v="11825"/>
          <ac:picMkLst>
            <pc:docMk/>
            <pc:sldMk cId="4086144182" sldId="448"/>
            <ac:picMk id="1028" creationId="{DF9D437D-F0D0-D0EB-8885-55C9502A3746}"/>
          </ac:picMkLst>
        </pc:picChg>
        <pc:picChg chg="add mod">
          <ac:chgData name="Martin Johannes Rønnekjær Jensen" userId="0eb851300a361a47" providerId="LiveId" clId="{E93D9AF0-F737-4290-93FE-978665E27F90}" dt="2023-03-29T12:32:48.899" v="11854" actId="14861"/>
          <ac:picMkLst>
            <pc:docMk/>
            <pc:sldMk cId="4086144182" sldId="448"/>
            <ac:picMk id="1030" creationId="{6C82D869-7B20-95F9-CB2E-CE254D9F07C1}"/>
          </ac:picMkLst>
        </pc:picChg>
      </pc:sldChg>
      <pc:sldChg chg="add modNotesTx">
        <pc:chgData name="Martin Johannes Rønnekjær Jensen" userId="0eb851300a361a47" providerId="LiveId" clId="{E93D9AF0-F737-4290-93FE-978665E27F90}" dt="2023-03-29T21:07:43.991" v="12825" actId="20577"/>
        <pc:sldMkLst>
          <pc:docMk/>
          <pc:sldMk cId="2340596189" sldId="449"/>
        </pc:sldMkLst>
      </pc:sldChg>
      <pc:sldChg chg="add del">
        <pc:chgData name="Martin Johannes Rønnekjær Jensen" userId="0eb851300a361a47" providerId="LiveId" clId="{E93D9AF0-F737-4290-93FE-978665E27F90}" dt="2023-04-03T20:49:47.173" v="13311" actId="47"/>
        <pc:sldMkLst>
          <pc:docMk/>
          <pc:sldMk cId="391887271" sldId="450"/>
        </pc:sldMkLst>
      </pc:sldChg>
      <pc:sldChg chg="delSp modSp new mod ord modNotesTx">
        <pc:chgData name="Martin Johannes Rønnekjær Jensen" userId="0eb851300a361a47" providerId="LiveId" clId="{E93D9AF0-F737-4290-93FE-978665E27F90}" dt="2023-04-03T21:07:33.945" v="13489" actId="478"/>
        <pc:sldMkLst>
          <pc:docMk/>
          <pc:sldMk cId="1067071391" sldId="450"/>
        </pc:sldMkLst>
        <pc:spChg chg="mod">
          <ac:chgData name="Martin Johannes Rønnekjær Jensen" userId="0eb851300a361a47" providerId="LiveId" clId="{E93D9AF0-F737-4290-93FE-978665E27F90}" dt="2023-04-03T20:50:24.890" v="13350" actId="20577"/>
          <ac:spMkLst>
            <pc:docMk/>
            <pc:sldMk cId="1067071391" sldId="450"/>
            <ac:spMk id="2" creationId="{302688C5-1DA4-24D9-9364-B50BF81638EC}"/>
          </ac:spMkLst>
        </pc:spChg>
        <pc:spChg chg="del">
          <ac:chgData name="Martin Johannes Rønnekjær Jensen" userId="0eb851300a361a47" providerId="LiveId" clId="{E93D9AF0-F737-4290-93FE-978665E27F90}" dt="2023-04-03T21:07:33.945" v="13489" actId="478"/>
          <ac:spMkLst>
            <pc:docMk/>
            <pc:sldMk cId="1067071391" sldId="450"/>
            <ac:spMk id="3" creationId="{E8C6C1E1-6F74-FA8A-FCB5-F38B7D953A60}"/>
          </ac:spMkLst>
        </pc:spChg>
      </pc:sldChg>
      <pc:sldChg chg="new del ord">
        <pc:chgData name="Martin Johannes Rønnekjær Jensen" userId="0eb851300a361a47" providerId="LiveId" clId="{E93D9AF0-F737-4290-93FE-978665E27F90}" dt="2023-04-03T20:49:59.579" v="13316" actId="680"/>
        <pc:sldMkLst>
          <pc:docMk/>
          <pc:sldMk cId="2864121916" sldId="450"/>
        </pc:sldMkLst>
      </pc:sldChg>
      <pc:sldChg chg="addSp modSp add mod ord modNotesTx">
        <pc:chgData name="Martin Johannes Rønnekjær Jensen" userId="0eb851300a361a47" providerId="LiveId" clId="{E93D9AF0-F737-4290-93FE-978665E27F90}" dt="2023-04-14T11:28:37.537" v="13804" actId="14100"/>
        <pc:sldMkLst>
          <pc:docMk/>
          <pc:sldMk cId="1972925454" sldId="451"/>
        </pc:sldMkLst>
        <pc:spChg chg="add mod">
          <ac:chgData name="Martin Johannes Rønnekjær Jensen" userId="0eb851300a361a47" providerId="LiveId" clId="{E93D9AF0-F737-4290-93FE-978665E27F90}" dt="2023-04-12T20:04:47.123" v="13603" actId="14100"/>
          <ac:spMkLst>
            <pc:docMk/>
            <pc:sldMk cId="1972925454" sldId="451"/>
            <ac:spMk id="2" creationId="{230DE6F7-DB16-E380-8E19-A8A5CC428943}"/>
          </ac:spMkLst>
        </pc:spChg>
        <pc:spChg chg="mod">
          <ac:chgData name="Martin Johannes Rønnekjær Jensen" userId="0eb851300a361a47" providerId="LiveId" clId="{E93D9AF0-F737-4290-93FE-978665E27F90}" dt="2023-04-12T20:04:26.356" v="13594" actId="400"/>
          <ac:spMkLst>
            <pc:docMk/>
            <pc:sldMk cId="1972925454" sldId="451"/>
            <ac:spMk id="8" creationId="{ECDB40AA-3F2D-6456-302C-0DF70B3B443D}"/>
          </ac:spMkLst>
        </pc:spChg>
        <pc:cxnChg chg="add mod">
          <ac:chgData name="Martin Johannes Rønnekjær Jensen" userId="0eb851300a361a47" providerId="LiveId" clId="{E93D9AF0-F737-4290-93FE-978665E27F90}" dt="2023-04-14T11:28:37.537" v="13804" actId="14100"/>
          <ac:cxnSpMkLst>
            <pc:docMk/>
            <pc:sldMk cId="1972925454" sldId="451"/>
            <ac:cxnSpMk id="4" creationId="{EFB2F4F4-8C55-605C-D577-EF0591FDBC27}"/>
          </ac:cxnSpMkLst>
        </pc:cxnChg>
      </pc:sldChg>
      <pc:sldChg chg="add del">
        <pc:chgData name="Martin Johannes Rønnekjær Jensen" userId="0eb851300a361a47" providerId="LiveId" clId="{E93D9AF0-F737-4290-93FE-978665E27F90}" dt="2023-04-12T20:04:10.450" v="13588" actId="2696"/>
        <pc:sldMkLst>
          <pc:docMk/>
          <pc:sldMk cId="3998871421" sldId="451"/>
        </pc:sldMkLst>
      </pc:sldChg>
    </pc:docChg>
  </pc:docChgLst>
  <pc:docChgLst>
    <pc:chgData name="Martin Johannes Rønnekjær Jensen" userId="0eb851300a361a47" providerId="LiveId" clId="{C9AE826D-BE44-4D27-861D-5B5421A3BAD5}"/>
    <pc:docChg chg="undo redo custSel addSld modSld">
      <pc:chgData name="Martin Johannes Rønnekjær Jensen" userId="0eb851300a361a47" providerId="LiveId" clId="{C9AE826D-BE44-4D27-861D-5B5421A3BAD5}" dt="2022-12-28T12:34:58.710" v="624" actId="20577"/>
      <pc:docMkLst>
        <pc:docMk/>
      </pc:docMkLst>
      <pc:sldChg chg="modSp mod modNotesTx">
        <pc:chgData name="Martin Johannes Rønnekjær Jensen" userId="0eb851300a361a47" providerId="LiveId" clId="{C9AE826D-BE44-4D27-861D-5B5421A3BAD5}" dt="2022-12-28T12:34:58.710" v="624" actId="20577"/>
        <pc:sldMkLst>
          <pc:docMk/>
          <pc:sldMk cId="1611274360" sldId="277"/>
        </pc:sldMkLst>
        <pc:spChg chg="mod">
          <ac:chgData name="Martin Johannes Rønnekjær Jensen" userId="0eb851300a361a47" providerId="LiveId" clId="{C9AE826D-BE44-4D27-861D-5B5421A3BAD5}" dt="2022-12-28T12:34:51.434" v="621" actId="20577"/>
          <ac:spMkLst>
            <pc:docMk/>
            <pc:sldMk cId="1611274360" sldId="277"/>
            <ac:spMk id="3" creationId="{CF1B1F9C-8688-3042-67B4-D778DB9609F1}"/>
          </ac:spMkLst>
        </pc:spChg>
        <pc:spChg chg="mod">
          <ac:chgData name="Martin Johannes Rønnekjær Jensen" userId="0eb851300a361a47" providerId="LiveId" clId="{C9AE826D-BE44-4D27-861D-5B5421A3BAD5}" dt="2022-12-28T12:34:58.710" v="624" actId="20577"/>
          <ac:spMkLst>
            <pc:docMk/>
            <pc:sldMk cId="1611274360" sldId="277"/>
            <ac:spMk id="4" creationId="{E356C0CD-AA71-8E84-A32B-2260A6524717}"/>
          </ac:spMkLst>
        </pc:spChg>
      </pc:sldChg>
      <pc:sldChg chg="modNotesTx">
        <pc:chgData name="Martin Johannes Rønnekjær Jensen" userId="0eb851300a361a47" providerId="LiveId" clId="{C9AE826D-BE44-4D27-861D-5B5421A3BAD5}" dt="2022-12-20T10:29:44.099" v="491" actId="20577"/>
        <pc:sldMkLst>
          <pc:docMk/>
          <pc:sldMk cId="2782597076" sldId="311"/>
        </pc:sldMkLst>
      </pc:sldChg>
      <pc:sldChg chg="modSp mod">
        <pc:chgData name="Martin Johannes Rønnekjær Jensen" userId="0eb851300a361a47" providerId="LiveId" clId="{C9AE826D-BE44-4D27-861D-5B5421A3BAD5}" dt="2022-12-18T12:56:12.506" v="0" actId="20577"/>
        <pc:sldMkLst>
          <pc:docMk/>
          <pc:sldMk cId="3721495121" sldId="315"/>
        </pc:sldMkLst>
        <pc:spChg chg="mod">
          <ac:chgData name="Martin Johannes Rønnekjær Jensen" userId="0eb851300a361a47" providerId="LiveId" clId="{C9AE826D-BE44-4D27-861D-5B5421A3BAD5}" dt="2022-12-18T12:56:12.506" v="0" actId="20577"/>
          <ac:spMkLst>
            <pc:docMk/>
            <pc:sldMk cId="3721495121" sldId="315"/>
            <ac:spMk id="3" creationId="{CF1B1F9C-8688-3042-67B4-D778DB9609F1}"/>
          </ac:spMkLst>
        </pc:spChg>
      </pc:sldChg>
      <pc:sldChg chg="modNotesTx">
        <pc:chgData name="Martin Johannes Rønnekjær Jensen" userId="0eb851300a361a47" providerId="LiveId" clId="{C9AE826D-BE44-4D27-861D-5B5421A3BAD5}" dt="2022-12-18T14:52:23.513" v="102" actId="20577"/>
        <pc:sldMkLst>
          <pc:docMk/>
          <pc:sldMk cId="1184834583" sldId="327"/>
        </pc:sldMkLst>
      </pc:sldChg>
      <pc:sldChg chg="modSp mod modNotesTx">
        <pc:chgData name="Martin Johannes Rønnekjær Jensen" userId="0eb851300a361a47" providerId="LiveId" clId="{C9AE826D-BE44-4D27-861D-5B5421A3BAD5}" dt="2022-12-19T20:58:34.384" v="327" actId="20577"/>
        <pc:sldMkLst>
          <pc:docMk/>
          <pc:sldMk cId="1970130189" sldId="328"/>
        </pc:sldMkLst>
        <pc:spChg chg="mod">
          <ac:chgData name="Martin Johannes Rønnekjær Jensen" userId="0eb851300a361a47" providerId="LiveId" clId="{C9AE826D-BE44-4D27-861D-5B5421A3BAD5}" dt="2022-12-19T20:56:44.986" v="105" actId="20577"/>
          <ac:spMkLst>
            <pc:docMk/>
            <pc:sldMk cId="1970130189" sldId="328"/>
            <ac:spMk id="2" creationId="{C73E83AB-DEDC-9941-8C22-E04F0887EA0B}"/>
          </ac:spMkLst>
        </pc:spChg>
        <pc:spChg chg="mod">
          <ac:chgData name="Martin Johannes Rønnekjær Jensen" userId="0eb851300a361a47" providerId="LiveId" clId="{C9AE826D-BE44-4D27-861D-5B5421A3BAD5}" dt="2022-12-19T20:57:20.056" v="111" actId="20577"/>
          <ac:spMkLst>
            <pc:docMk/>
            <pc:sldMk cId="1970130189" sldId="328"/>
            <ac:spMk id="3" creationId="{CF1B1F9C-8688-3042-67B4-D778DB9609F1}"/>
          </ac:spMkLst>
        </pc:spChg>
        <pc:spChg chg="mod">
          <ac:chgData name="Martin Johannes Rønnekjær Jensen" userId="0eb851300a361a47" providerId="LiveId" clId="{C9AE826D-BE44-4D27-861D-5B5421A3BAD5}" dt="2022-12-19T20:57:26.437" v="115" actId="1036"/>
          <ac:spMkLst>
            <pc:docMk/>
            <pc:sldMk cId="1970130189" sldId="328"/>
            <ac:spMk id="4" creationId="{E356C0CD-AA71-8E84-A32B-2260A6524717}"/>
          </ac:spMkLst>
        </pc:spChg>
      </pc:sldChg>
      <pc:sldChg chg="add modNotesTx">
        <pc:chgData name="Martin Johannes Rønnekjær Jensen" userId="0eb851300a361a47" providerId="LiveId" clId="{C9AE826D-BE44-4D27-861D-5B5421A3BAD5}" dt="2022-12-20T10:50:49.055" v="600" actId="20577"/>
        <pc:sldMkLst>
          <pc:docMk/>
          <pc:sldMk cId="1871451784" sldId="417"/>
        </pc:sldMkLst>
      </pc:sldChg>
    </pc:docChg>
  </pc:docChgLst>
  <pc:docChgLst>
    <pc:chgData name="Martin Johannes Rønnekjær Jensen" userId="0eb851300a361a47" providerId="LiveId" clId="{E10E1734-137E-4570-B7BB-5005C5818269}"/>
    <pc:docChg chg="undo redo custSel addSld delSld modSld sldOrd">
      <pc:chgData name="Martin Johannes Rønnekjær Jensen" userId="0eb851300a361a47" providerId="LiveId" clId="{E10E1734-137E-4570-B7BB-5005C5818269}" dt="2023-08-23T10:04:11.692" v="19049" actId="20577"/>
      <pc:docMkLst>
        <pc:docMk/>
      </pc:docMkLst>
      <pc:sldChg chg="addSp modSp mod modTransition">
        <pc:chgData name="Martin Johannes Rønnekjær Jensen" userId="0eb851300a361a47" providerId="LiveId" clId="{E10E1734-137E-4570-B7BB-5005C5818269}" dt="2023-07-26T13:40:04.357" v="13403" actId="404"/>
        <pc:sldMkLst>
          <pc:docMk/>
          <pc:sldMk cId="2232317385" sldId="256"/>
        </pc:sldMkLst>
        <pc:spChg chg="add mod">
          <ac:chgData name="Martin Johannes Rønnekjær Jensen" userId="0eb851300a361a47" providerId="LiveId" clId="{E10E1734-137E-4570-B7BB-5005C5818269}" dt="2023-07-26T13:40:04.357" v="13403" actId="404"/>
          <ac:spMkLst>
            <pc:docMk/>
            <pc:sldMk cId="2232317385" sldId="256"/>
            <ac:spMk id="2" creationId="{8C190DD2-6978-475F-9781-7C94CEBD2C58}"/>
          </ac:spMkLst>
        </pc:spChg>
        <pc:spChg chg="mod">
          <ac:chgData name="Martin Johannes Rønnekjær Jensen" userId="0eb851300a361a47" providerId="LiveId" clId="{E10E1734-137E-4570-B7BB-5005C5818269}" dt="2023-07-25T17:07:46.181" v="11465" actId="207"/>
          <ac:spMkLst>
            <pc:docMk/>
            <pc:sldMk cId="2232317385" sldId="256"/>
            <ac:spMk id="8" creationId="{ECDB40AA-3F2D-6456-302C-0DF70B3B443D}"/>
          </ac:spMkLst>
        </pc:spChg>
      </pc:sldChg>
      <pc:sldChg chg="del">
        <pc:chgData name="Martin Johannes Rønnekjær Jensen" userId="0eb851300a361a47" providerId="LiveId" clId="{E10E1734-137E-4570-B7BB-5005C5818269}" dt="2023-06-18T08:30:05.707" v="225" actId="47"/>
        <pc:sldMkLst>
          <pc:docMk/>
          <pc:sldMk cId="2652388593" sldId="271"/>
        </pc:sldMkLst>
      </pc:sldChg>
      <pc:sldChg chg="del">
        <pc:chgData name="Martin Johannes Rønnekjær Jensen" userId="0eb851300a361a47" providerId="LiveId" clId="{E10E1734-137E-4570-B7BB-5005C5818269}" dt="2023-06-18T08:29:46.690" v="222" actId="47"/>
        <pc:sldMkLst>
          <pc:docMk/>
          <pc:sldMk cId="652179142" sldId="272"/>
        </pc:sldMkLst>
      </pc:sldChg>
      <pc:sldChg chg="del">
        <pc:chgData name="Martin Johannes Rønnekjær Jensen" userId="0eb851300a361a47" providerId="LiveId" clId="{E10E1734-137E-4570-B7BB-5005C5818269}" dt="2023-06-18T08:30:01.027" v="224" actId="47"/>
        <pc:sldMkLst>
          <pc:docMk/>
          <pc:sldMk cId="1272329985" sldId="273"/>
        </pc:sldMkLst>
      </pc:sldChg>
      <pc:sldChg chg="addSp delSp modSp mod ord modTransition">
        <pc:chgData name="Martin Johannes Rønnekjær Jensen" userId="0eb851300a361a47" providerId="LiveId" clId="{E10E1734-137E-4570-B7BB-5005C5818269}" dt="2023-08-09T18:32:01.965" v="17029" actId="20577"/>
        <pc:sldMkLst>
          <pc:docMk/>
          <pc:sldMk cId="1320205676" sldId="275"/>
        </pc:sldMkLst>
        <pc:spChg chg="mod">
          <ac:chgData name="Martin Johannes Rønnekjær Jensen" userId="0eb851300a361a47" providerId="LiveId" clId="{E10E1734-137E-4570-B7BB-5005C5818269}" dt="2023-08-02T19:02:55.222" v="15491" actId="20577"/>
          <ac:spMkLst>
            <pc:docMk/>
            <pc:sldMk cId="1320205676" sldId="275"/>
            <ac:spMk id="2" creationId="{C73E83AB-DEDC-9941-8C22-E04F0887EA0B}"/>
          </ac:spMkLst>
        </pc:spChg>
        <pc:spChg chg="del mod">
          <ac:chgData name="Martin Johannes Rønnekjær Jensen" userId="0eb851300a361a47" providerId="LiveId" clId="{E10E1734-137E-4570-B7BB-5005C5818269}" dt="2023-08-01T18:30:28.600" v="14886" actId="478"/>
          <ac:spMkLst>
            <pc:docMk/>
            <pc:sldMk cId="1320205676" sldId="275"/>
            <ac:spMk id="3" creationId="{CF1B1F9C-8688-3042-67B4-D778DB9609F1}"/>
          </ac:spMkLst>
        </pc:spChg>
        <pc:spChg chg="mod">
          <ac:chgData name="Martin Johannes Rønnekjær Jensen" userId="0eb851300a361a47" providerId="LiveId" clId="{E10E1734-137E-4570-B7BB-5005C5818269}" dt="2023-08-09T18:32:01.965" v="17029" actId="20577"/>
          <ac:spMkLst>
            <pc:docMk/>
            <pc:sldMk cId="1320205676" sldId="275"/>
            <ac:spMk id="4" creationId="{E356C0CD-AA71-8E84-A32B-2260A6524717}"/>
          </ac:spMkLst>
        </pc:spChg>
        <pc:spChg chg="add mod">
          <ac:chgData name="Martin Johannes Rønnekjær Jensen" userId="0eb851300a361a47" providerId="LiveId" clId="{E10E1734-137E-4570-B7BB-5005C5818269}" dt="2023-08-01T18:27:50.831" v="14860" actId="2711"/>
          <ac:spMkLst>
            <pc:docMk/>
            <pc:sldMk cId="1320205676" sldId="275"/>
            <ac:spMk id="5" creationId="{3A446DD7-7B92-1D53-67C7-85E89DE1203A}"/>
          </ac:spMkLst>
        </pc:spChg>
        <pc:spChg chg="del">
          <ac:chgData name="Martin Johannes Rønnekjær Jensen" userId="0eb851300a361a47" providerId="LiveId" clId="{E10E1734-137E-4570-B7BB-5005C5818269}" dt="2023-08-01T18:27:42.522" v="14857" actId="478"/>
          <ac:spMkLst>
            <pc:docMk/>
            <pc:sldMk cId="1320205676" sldId="275"/>
            <ac:spMk id="6" creationId="{460C4F05-FB0B-486B-85E8-BEE1547E67A2}"/>
          </ac:spMkLst>
        </pc:spChg>
        <pc:spChg chg="add del mod">
          <ac:chgData name="Martin Johannes Rønnekjær Jensen" userId="0eb851300a361a47" providerId="LiveId" clId="{E10E1734-137E-4570-B7BB-5005C5818269}" dt="2023-08-01T18:30:22.100" v="14885"/>
          <ac:spMkLst>
            <pc:docMk/>
            <pc:sldMk cId="1320205676" sldId="275"/>
            <ac:spMk id="9" creationId="{8E5A01B1-689C-67EC-C10C-D49F3B5F0834}"/>
          </ac:spMkLst>
        </pc:spChg>
        <pc:spChg chg="add del mod">
          <ac:chgData name="Martin Johannes Rønnekjær Jensen" userId="0eb851300a361a47" providerId="LiveId" clId="{E10E1734-137E-4570-B7BB-5005C5818269}" dt="2023-08-01T18:30:31.086" v="14887" actId="478"/>
          <ac:spMkLst>
            <pc:docMk/>
            <pc:sldMk cId="1320205676" sldId="275"/>
            <ac:spMk id="11" creationId="{763DEFBC-DEDF-8448-9D49-1A01CCA2F3B4}"/>
          </ac:spMkLst>
        </pc:spChg>
        <pc:spChg chg="add mod">
          <ac:chgData name="Martin Johannes Rønnekjær Jensen" userId="0eb851300a361a47" providerId="LiveId" clId="{E10E1734-137E-4570-B7BB-5005C5818269}" dt="2023-08-01T18:31:12.277" v="14914" actId="113"/>
          <ac:spMkLst>
            <pc:docMk/>
            <pc:sldMk cId="1320205676" sldId="275"/>
            <ac:spMk id="12" creationId="{4AB415E1-DD07-5711-ED14-BAAD881D41EF}"/>
          </ac:spMkLst>
        </pc:spChg>
        <pc:picChg chg="del mod">
          <ac:chgData name="Martin Johannes Rønnekjær Jensen" userId="0eb851300a361a47" providerId="LiveId" clId="{E10E1734-137E-4570-B7BB-5005C5818269}" dt="2023-08-01T18:27:46.461" v="14859" actId="478"/>
          <ac:picMkLst>
            <pc:docMk/>
            <pc:sldMk cId="1320205676" sldId="275"/>
            <ac:picMk id="7" creationId="{4D22EFC9-DB9E-7996-4C35-54A65F4790BA}"/>
          </ac:picMkLst>
        </pc:picChg>
        <pc:picChg chg="add mod">
          <ac:chgData name="Martin Johannes Rønnekjær Jensen" userId="0eb851300a361a47" providerId="LiveId" clId="{E10E1734-137E-4570-B7BB-5005C5818269}" dt="2023-08-01T18:27:50.831" v="14860" actId="2711"/>
          <ac:picMkLst>
            <pc:docMk/>
            <pc:sldMk cId="1320205676" sldId="275"/>
            <ac:picMk id="8" creationId="{74229764-9CE2-051E-425E-54393499FE9C}"/>
          </ac:picMkLst>
        </pc:picChg>
      </pc:sldChg>
      <pc:sldChg chg="modSp del mod ord modTransition">
        <pc:chgData name="Martin Johannes Rønnekjær Jensen" userId="0eb851300a361a47" providerId="LiveId" clId="{E10E1734-137E-4570-B7BB-5005C5818269}" dt="2023-08-01T18:31:52.133" v="14923" actId="47"/>
        <pc:sldMkLst>
          <pc:docMk/>
          <pc:sldMk cId="1049820913" sldId="276"/>
        </pc:sldMkLst>
        <pc:spChg chg="mod">
          <ac:chgData name="Martin Johannes Rønnekjær Jensen" userId="0eb851300a361a47" providerId="LiveId" clId="{E10E1734-137E-4570-B7BB-5005C5818269}" dt="2023-07-16T09:51:04.562" v="3330" actId="115"/>
          <ac:spMkLst>
            <pc:docMk/>
            <pc:sldMk cId="1049820913" sldId="276"/>
            <ac:spMk id="3" creationId="{CF1B1F9C-8688-3042-67B4-D778DB9609F1}"/>
          </ac:spMkLst>
        </pc:spChg>
      </pc:sldChg>
      <pc:sldChg chg="addSp delSp modSp mod ord modTransition">
        <pc:chgData name="Martin Johannes Rønnekjær Jensen" userId="0eb851300a361a47" providerId="LiveId" clId="{E10E1734-137E-4570-B7BB-5005C5818269}" dt="2023-08-09T18:31:46.080" v="17017" actId="20577"/>
        <pc:sldMkLst>
          <pc:docMk/>
          <pc:sldMk cId="1611274360" sldId="277"/>
        </pc:sldMkLst>
        <pc:spChg chg="mod">
          <ac:chgData name="Martin Johannes Rønnekjær Jensen" userId="0eb851300a361a47" providerId="LiveId" clId="{E10E1734-137E-4570-B7BB-5005C5818269}" dt="2023-08-02T19:02:51.008" v="15483" actId="20577"/>
          <ac:spMkLst>
            <pc:docMk/>
            <pc:sldMk cId="1611274360" sldId="277"/>
            <ac:spMk id="2" creationId="{C73E83AB-DEDC-9941-8C22-E04F0887EA0B}"/>
          </ac:spMkLst>
        </pc:spChg>
        <pc:spChg chg="mod">
          <ac:chgData name="Martin Johannes Rønnekjær Jensen" userId="0eb851300a361a47" providerId="LiveId" clId="{E10E1734-137E-4570-B7BB-5005C5818269}" dt="2023-08-09T18:31:42.962" v="17013" actId="20577"/>
          <ac:spMkLst>
            <pc:docMk/>
            <pc:sldMk cId="1611274360" sldId="277"/>
            <ac:spMk id="3" creationId="{CF1B1F9C-8688-3042-67B4-D778DB9609F1}"/>
          </ac:spMkLst>
        </pc:spChg>
        <pc:spChg chg="mod">
          <ac:chgData name="Martin Johannes Rønnekjær Jensen" userId="0eb851300a361a47" providerId="LiveId" clId="{E10E1734-137E-4570-B7BB-5005C5818269}" dt="2023-08-09T18:31:46.080" v="17017" actId="20577"/>
          <ac:spMkLst>
            <pc:docMk/>
            <pc:sldMk cId="1611274360" sldId="277"/>
            <ac:spMk id="4" creationId="{E356C0CD-AA71-8E84-A32B-2260A6524717}"/>
          </ac:spMkLst>
        </pc:spChg>
        <pc:spChg chg="add mod">
          <ac:chgData name="Martin Johannes Rønnekjær Jensen" userId="0eb851300a361a47" providerId="LiveId" clId="{E10E1734-137E-4570-B7BB-5005C5818269}" dt="2023-08-01T18:29:39.055" v="14877" actId="2711"/>
          <ac:spMkLst>
            <pc:docMk/>
            <pc:sldMk cId="1611274360" sldId="277"/>
            <ac:spMk id="5" creationId="{538D4C7F-BF4C-89BC-D0E1-07B91857FA00}"/>
          </ac:spMkLst>
        </pc:spChg>
        <pc:spChg chg="del">
          <ac:chgData name="Martin Johannes Rønnekjær Jensen" userId="0eb851300a361a47" providerId="LiveId" clId="{E10E1734-137E-4570-B7BB-5005C5818269}" dt="2023-08-01T18:29:30.862" v="14875" actId="478"/>
          <ac:spMkLst>
            <pc:docMk/>
            <pc:sldMk cId="1611274360" sldId="277"/>
            <ac:spMk id="6" creationId="{460C4F05-FB0B-486B-85E8-BEE1547E67A2}"/>
          </ac:spMkLst>
        </pc:spChg>
        <pc:picChg chg="add mod">
          <ac:chgData name="Martin Johannes Rønnekjær Jensen" userId="0eb851300a361a47" providerId="LiveId" clId="{E10E1734-137E-4570-B7BB-5005C5818269}" dt="2023-08-01T18:29:39.055" v="14877" actId="2711"/>
          <ac:picMkLst>
            <pc:docMk/>
            <pc:sldMk cId="1611274360" sldId="277"/>
            <ac:picMk id="7" creationId="{0B70936D-3D0C-13B4-7878-37BFA81159F2}"/>
          </ac:picMkLst>
        </pc:picChg>
        <pc:picChg chg="del mod">
          <ac:chgData name="Martin Johannes Rønnekjær Jensen" userId="0eb851300a361a47" providerId="LiveId" clId="{E10E1734-137E-4570-B7BB-5005C5818269}" dt="2023-08-01T18:29:26.429" v="14874" actId="478"/>
          <ac:picMkLst>
            <pc:docMk/>
            <pc:sldMk cId="1611274360" sldId="277"/>
            <ac:picMk id="6146" creationId="{CD710DF6-A9C8-A2ED-69FD-0022C4E240A9}"/>
          </ac:picMkLst>
        </pc:picChg>
      </pc:sldChg>
      <pc:sldChg chg="del ord">
        <pc:chgData name="Martin Johannes Rønnekjær Jensen" userId="0eb851300a361a47" providerId="LiveId" clId="{E10E1734-137E-4570-B7BB-5005C5818269}" dt="2023-07-16T09:50:47.244" v="3325" actId="47"/>
        <pc:sldMkLst>
          <pc:docMk/>
          <pc:sldMk cId="2767197369" sldId="278"/>
        </pc:sldMkLst>
      </pc:sldChg>
      <pc:sldChg chg="del ord">
        <pc:chgData name="Martin Johannes Rønnekjær Jensen" userId="0eb851300a361a47" providerId="LiveId" clId="{E10E1734-137E-4570-B7BB-5005C5818269}" dt="2023-07-16T09:50:59.288" v="3327" actId="47"/>
        <pc:sldMkLst>
          <pc:docMk/>
          <pc:sldMk cId="887770584" sldId="279"/>
        </pc:sldMkLst>
      </pc:sldChg>
      <pc:sldChg chg="del ord">
        <pc:chgData name="Martin Johannes Rønnekjær Jensen" userId="0eb851300a361a47" providerId="LiveId" clId="{E10E1734-137E-4570-B7BB-5005C5818269}" dt="2023-07-16T09:50:34.852" v="3324" actId="47"/>
        <pc:sldMkLst>
          <pc:docMk/>
          <pc:sldMk cId="1039138976" sldId="280"/>
        </pc:sldMkLst>
      </pc:sldChg>
      <pc:sldChg chg="del modTransition">
        <pc:chgData name="Martin Johannes Rønnekjær Jensen" userId="0eb851300a361a47" providerId="LiveId" clId="{E10E1734-137E-4570-B7BB-5005C5818269}" dt="2023-07-28T19:07:02.669" v="14276" actId="47"/>
        <pc:sldMkLst>
          <pc:docMk/>
          <pc:sldMk cId="2696307836" sldId="282"/>
        </pc:sldMkLst>
      </pc:sldChg>
      <pc:sldChg chg="del modTransition">
        <pc:chgData name="Martin Johannes Rønnekjær Jensen" userId="0eb851300a361a47" providerId="LiveId" clId="{E10E1734-137E-4570-B7BB-5005C5818269}" dt="2023-07-28T18:59:05.517" v="14189" actId="47"/>
        <pc:sldMkLst>
          <pc:docMk/>
          <pc:sldMk cId="3445375917" sldId="283"/>
        </pc:sldMkLst>
      </pc:sldChg>
      <pc:sldChg chg="del">
        <pc:chgData name="Martin Johannes Rønnekjær Jensen" userId="0eb851300a361a47" providerId="LiveId" clId="{E10E1734-137E-4570-B7BB-5005C5818269}" dt="2023-06-28T13:35:15.396" v="304" actId="47"/>
        <pc:sldMkLst>
          <pc:docMk/>
          <pc:sldMk cId="3269878110" sldId="284"/>
        </pc:sldMkLst>
      </pc:sldChg>
      <pc:sldChg chg="del">
        <pc:chgData name="Martin Johannes Rønnekjær Jensen" userId="0eb851300a361a47" providerId="LiveId" clId="{E10E1734-137E-4570-B7BB-5005C5818269}" dt="2023-06-18T08:29:58.793" v="223" actId="47"/>
        <pc:sldMkLst>
          <pc:docMk/>
          <pc:sldMk cId="672266331" sldId="285"/>
        </pc:sldMkLst>
      </pc:sldChg>
      <pc:sldChg chg="addSp delSp modSp del mod ord modTransition modNotesTx">
        <pc:chgData name="Martin Johannes Rønnekjær Jensen" userId="0eb851300a361a47" providerId="LiveId" clId="{E10E1734-137E-4570-B7BB-5005C5818269}" dt="2023-08-01T18:49:02.566" v="15233" actId="47"/>
        <pc:sldMkLst>
          <pc:docMk/>
          <pc:sldMk cId="631531702" sldId="286"/>
        </pc:sldMkLst>
        <pc:spChg chg="mod">
          <ac:chgData name="Martin Johannes Rønnekjær Jensen" userId="0eb851300a361a47" providerId="LiveId" clId="{E10E1734-137E-4570-B7BB-5005C5818269}" dt="2023-07-17T09:06:39.095" v="4308" actId="2711"/>
          <ac:spMkLst>
            <pc:docMk/>
            <pc:sldMk cId="631531702" sldId="286"/>
            <ac:spMk id="2" creationId="{C73E83AB-DEDC-9941-8C22-E04F0887EA0B}"/>
          </ac:spMkLst>
        </pc:spChg>
        <pc:spChg chg="mod">
          <ac:chgData name="Martin Johannes Rønnekjær Jensen" userId="0eb851300a361a47" providerId="LiveId" clId="{E10E1734-137E-4570-B7BB-5005C5818269}" dt="2023-08-01T18:49:00.032" v="15232"/>
          <ac:spMkLst>
            <pc:docMk/>
            <pc:sldMk cId="631531702" sldId="286"/>
            <ac:spMk id="3" creationId="{CF1B1F9C-8688-3042-67B4-D778DB9609F1}"/>
          </ac:spMkLst>
        </pc:spChg>
        <pc:spChg chg="mod">
          <ac:chgData name="Martin Johannes Rønnekjær Jensen" userId="0eb851300a361a47" providerId="LiveId" clId="{E10E1734-137E-4570-B7BB-5005C5818269}" dt="2023-07-17T11:09:41.843" v="5137" actId="1036"/>
          <ac:spMkLst>
            <pc:docMk/>
            <pc:sldMk cId="631531702" sldId="286"/>
            <ac:spMk id="4" creationId="{E356C0CD-AA71-8E84-A32B-2260A6524717}"/>
          </ac:spMkLst>
        </pc:spChg>
        <pc:spChg chg="add mod">
          <ac:chgData name="Martin Johannes Rønnekjær Jensen" userId="0eb851300a361a47" providerId="LiveId" clId="{E10E1734-137E-4570-B7BB-5005C5818269}" dt="2023-07-17T09:07:48.271" v="4321"/>
          <ac:spMkLst>
            <pc:docMk/>
            <pc:sldMk cId="631531702" sldId="286"/>
            <ac:spMk id="5" creationId="{51DB7E37-7DF4-DD29-B68A-999E47D12893}"/>
          </ac:spMkLst>
        </pc:spChg>
        <pc:spChg chg="del mod">
          <ac:chgData name="Martin Johannes Rønnekjær Jensen" userId="0eb851300a361a47" providerId="LiveId" clId="{E10E1734-137E-4570-B7BB-5005C5818269}" dt="2023-07-17T09:07:47.989" v="4320" actId="478"/>
          <ac:spMkLst>
            <pc:docMk/>
            <pc:sldMk cId="631531702" sldId="286"/>
            <ac:spMk id="6" creationId="{460C4F05-FB0B-486B-85E8-BEE1547E67A2}"/>
          </ac:spMkLst>
        </pc:spChg>
        <pc:picChg chg="add mod">
          <ac:chgData name="Martin Johannes Rønnekjær Jensen" userId="0eb851300a361a47" providerId="LiveId" clId="{E10E1734-137E-4570-B7BB-5005C5818269}" dt="2023-07-17T09:07:48.271" v="4321"/>
          <ac:picMkLst>
            <pc:docMk/>
            <pc:sldMk cId="631531702" sldId="286"/>
            <ac:picMk id="7" creationId="{75835023-EB8E-AB0F-D692-EB5BB282485A}"/>
          </ac:picMkLst>
        </pc:picChg>
        <pc:picChg chg="del mod">
          <ac:chgData name="Martin Johannes Rønnekjær Jensen" userId="0eb851300a361a47" providerId="LiveId" clId="{E10E1734-137E-4570-B7BB-5005C5818269}" dt="2023-07-17T09:07:46.117" v="4319" actId="478"/>
          <ac:picMkLst>
            <pc:docMk/>
            <pc:sldMk cId="631531702" sldId="286"/>
            <ac:picMk id="8194" creationId="{195F19C1-F92A-6320-36F2-D211D20E232D}"/>
          </ac:picMkLst>
        </pc:picChg>
      </pc:sldChg>
      <pc:sldChg chg="addSp delSp modSp mod ord modTransition">
        <pc:chgData name="Martin Johannes Rønnekjær Jensen" userId="0eb851300a361a47" providerId="LiveId" clId="{E10E1734-137E-4570-B7BB-5005C5818269}" dt="2023-08-11T21:36:07.274" v="17588" actId="20577"/>
        <pc:sldMkLst>
          <pc:docMk/>
          <pc:sldMk cId="1799004655" sldId="287"/>
        </pc:sldMkLst>
        <pc:spChg chg="mod">
          <ac:chgData name="Martin Johannes Rønnekjær Jensen" userId="0eb851300a361a47" providerId="LiveId" clId="{E10E1734-137E-4570-B7BB-5005C5818269}" dt="2023-08-02T19:03:03.748" v="15507" actId="20577"/>
          <ac:spMkLst>
            <pc:docMk/>
            <pc:sldMk cId="1799004655" sldId="287"/>
            <ac:spMk id="2" creationId="{C73E83AB-DEDC-9941-8C22-E04F0887EA0B}"/>
          </ac:spMkLst>
        </pc:spChg>
        <pc:spChg chg="mod">
          <ac:chgData name="Martin Johannes Rønnekjær Jensen" userId="0eb851300a361a47" providerId="LiveId" clId="{E10E1734-137E-4570-B7BB-5005C5818269}" dt="2023-07-17T11:09:52.259" v="5140" actId="14100"/>
          <ac:spMkLst>
            <pc:docMk/>
            <pc:sldMk cId="1799004655" sldId="287"/>
            <ac:spMk id="3" creationId="{CF1B1F9C-8688-3042-67B4-D778DB9609F1}"/>
          </ac:spMkLst>
        </pc:spChg>
        <pc:spChg chg="mod">
          <ac:chgData name="Martin Johannes Rønnekjær Jensen" userId="0eb851300a361a47" providerId="LiveId" clId="{E10E1734-137E-4570-B7BB-5005C5818269}" dt="2023-08-11T21:36:07.274" v="17588" actId="20577"/>
          <ac:spMkLst>
            <pc:docMk/>
            <pc:sldMk cId="1799004655" sldId="287"/>
            <ac:spMk id="4" creationId="{E356C0CD-AA71-8E84-A32B-2260A6524717}"/>
          </ac:spMkLst>
        </pc:spChg>
        <pc:spChg chg="add del mod">
          <ac:chgData name="Martin Johannes Rønnekjær Jensen" userId="0eb851300a361a47" providerId="LiveId" clId="{E10E1734-137E-4570-B7BB-5005C5818269}" dt="2023-07-17T09:07:34.982" v="4317" actId="478"/>
          <ac:spMkLst>
            <pc:docMk/>
            <pc:sldMk cId="1799004655" sldId="287"/>
            <ac:spMk id="6" creationId="{34084B47-7883-A094-110D-D4E01CB14724}"/>
          </ac:spMkLst>
        </pc:spChg>
        <pc:spChg chg="mod">
          <ac:chgData name="Martin Johannes Rønnekjær Jensen" userId="0eb851300a361a47" providerId="LiveId" clId="{E10E1734-137E-4570-B7BB-5005C5818269}" dt="2023-07-17T09:07:38.024" v="4318" actId="14100"/>
          <ac:spMkLst>
            <pc:docMk/>
            <pc:sldMk cId="1799004655" sldId="287"/>
            <ac:spMk id="8" creationId="{E2A0B102-528B-CF6B-AFD9-A08ED769F062}"/>
          </ac:spMkLst>
        </pc:spChg>
        <pc:picChg chg="del mod">
          <ac:chgData name="Martin Johannes Rønnekjær Jensen" userId="0eb851300a361a47" providerId="LiveId" clId="{E10E1734-137E-4570-B7BB-5005C5818269}" dt="2023-07-17T09:07:15.910" v="4313" actId="478"/>
          <ac:picMkLst>
            <pc:docMk/>
            <pc:sldMk cId="1799004655" sldId="287"/>
            <ac:picMk id="5" creationId="{FDBDB3F9-B3B4-7243-5198-9E9CF6F8B582}"/>
          </ac:picMkLst>
        </pc:picChg>
        <pc:picChg chg="add mod">
          <ac:chgData name="Martin Johannes Rønnekjær Jensen" userId="0eb851300a361a47" providerId="LiveId" clId="{E10E1734-137E-4570-B7BB-5005C5818269}" dt="2023-07-17T09:07:20.526" v="4314" actId="14826"/>
          <ac:picMkLst>
            <pc:docMk/>
            <pc:sldMk cId="1799004655" sldId="287"/>
            <ac:picMk id="7" creationId="{5CF4F2BC-6A0F-CE9B-FB1B-8157F58397FB}"/>
          </ac:picMkLst>
        </pc:picChg>
      </pc:sldChg>
      <pc:sldChg chg="del ord modNotesTx">
        <pc:chgData name="Martin Johannes Rønnekjær Jensen" userId="0eb851300a361a47" providerId="LiveId" clId="{E10E1734-137E-4570-B7BB-5005C5818269}" dt="2023-07-16T09:50:25.969" v="3322" actId="47"/>
        <pc:sldMkLst>
          <pc:docMk/>
          <pc:sldMk cId="1721200750" sldId="298"/>
        </pc:sldMkLst>
      </pc:sldChg>
      <pc:sldChg chg="addSp delSp modSp mod ord modTransition">
        <pc:chgData name="Martin Johannes Rønnekjær Jensen" userId="0eb851300a361a47" providerId="LiveId" clId="{E10E1734-137E-4570-B7BB-5005C5818269}" dt="2023-08-18T21:42:41.424" v="18964" actId="20577"/>
        <pc:sldMkLst>
          <pc:docMk/>
          <pc:sldMk cId="1090363787" sldId="299"/>
        </pc:sldMkLst>
        <pc:spChg chg="mod">
          <ac:chgData name="Martin Johannes Rønnekjær Jensen" userId="0eb851300a361a47" providerId="LiveId" clId="{E10E1734-137E-4570-B7BB-5005C5818269}" dt="2023-08-02T19:02:47.534" v="15475" actId="20577"/>
          <ac:spMkLst>
            <pc:docMk/>
            <pc:sldMk cId="1090363787" sldId="299"/>
            <ac:spMk id="2" creationId="{C73E83AB-DEDC-9941-8C22-E04F0887EA0B}"/>
          </ac:spMkLst>
        </pc:spChg>
        <pc:spChg chg="mod">
          <ac:chgData name="Martin Johannes Rønnekjær Jensen" userId="0eb851300a361a47" providerId="LiveId" clId="{E10E1734-137E-4570-B7BB-5005C5818269}" dt="2023-08-18T21:42:41.424" v="18964" actId="20577"/>
          <ac:spMkLst>
            <pc:docMk/>
            <pc:sldMk cId="1090363787" sldId="299"/>
            <ac:spMk id="3" creationId="{CF1B1F9C-8688-3042-67B4-D778DB9609F1}"/>
          </ac:spMkLst>
        </pc:spChg>
        <pc:spChg chg="mod">
          <ac:chgData name="Martin Johannes Rønnekjær Jensen" userId="0eb851300a361a47" providerId="LiveId" clId="{E10E1734-137E-4570-B7BB-5005C5818269}" dt="2023-08-09T18:31:54.166" v="17023" actId="20577"/>
          <ac:spMkLst>
            <pc:docMk/>
            <pc:sldMk cId="1090363787" sldId="299"/>
            <ac:spMk id="4" creationId="{E356C0CD-AA71-8E84-A32B-2260A6524717}"/>
          </ac:spMkLst>
        </pc:spChg>
        <pc:spChg chg="add mod">
          <ac:chgData name="Martin Johannes Rønnekjær Jensen" userId="0eb851300a361a47" providerId="LiveId" clId="{E10E1734-137E-4570-B7BB-5005C5818269}" dt="2023-08-01T18:31:59.225" v="14924" actId="2711"/>
          <ac:spMkLst>
            <pc:docMk/>
            <pc:sldMk cId="1090363787" sldId="299"/>
            <ac:spMk id="5" creationId="{36692CC7-2967-171D-AA4A-2AD11A349784}"/>
          </ac:spMkLst>
        </pc:spChg>
        <pc:spChg chg="del">
          <ac:chgData name="Martin Johannes Rønnekjær Jensen" userId="0eb851300a361a47" providerId="LiveId" clId="{E10E1734-137E-4570-B7BB-5005C5818269}" dt="2023-08-01T18:31:45.436" v="14921" actId="478"/>
          <ac:spMkLst>
            <pc:docMk/>
            <pc:sldMk cId="1090363787" sldId="299"/>
            <ac:spMk id="6" creationId="{460C4F05-FB0B-486B-85E8-BEE1547E67A2}"/>
          </ac:spMkLst>
        </pc:spChg>
        <pc:picChg chg="add mod">
          <ac:chgData name="Martin Johannes Rønnekjær Jensen" userId="0eb851300a361a47" providerId="LiveId" clId="{E10E1734-137E-4570-B7BB-5005C5818269}" dt="2023-08-01T18:31:59.225" v="14924" actId="2711"/>
          <ac:picMkLst>
            <pc:docMk/>
            <pc:sldMk cId="1090363787" sldId="299"/>
            <ac:picMk id="7" creationId="{03DC38FC-CDF5-29B8-C578-F726D51871C7}"/>
          </ac:picMkLst>
        </pc:picChg>
        <pc:picChg chg="del">
          <ac:chgData name="Martin Johannes Rønnekjær Jensen" userId="0eb851300a361a47" providerId="LiveId" clId="{E10E1734-137E-4570-B7BB-5005C5818269}" dt="2023-08-01T18:31:45.436" v="14921" actId="478"/>
          <ac:picMkLst>
            <pc:docMk/>
            <pc:sldMk cId="1090363787" sldId="299"/>
            <ac:picMk id="6146" creationId="{CD710DF6-A9C8-A2ED-69FD-0022C4E240A9}"/>
          </ac:picMkLst>
        </pc:picChg>
      </pc:sldChg>
      <pc:sldChg chg="del ord">
        <pc:chgData name="Martin Johannes Rønnekjær Jensen" userId="0eb851300a361a47" providerId="LiveId" clId="{E10E1734-137E-4570-B7BB-5005C5818269}" dt="2023-07-16T09:50:30.654" v="3323" actId="47"/>
        <pc:sldMkLst>
          <pc:docMk/>
          <pc:sldMk cId="3854521319" sldId="309"/>
        </pc:sldMkLst>
      </pc:sldChg>
      <pc:sldChg chg="addSp delSp modSp mod modTransition modNotesTx">
        <pc:chgData name="Martin Johannes Rønnekjær Jensen" userId="0eb851300a361a47" providerId="LiveId" clId="{E10E1734-137E-4570-B7BB-5005C5818269}" dt="2023-08-10T17:54:47.109" v="17120" actId="6549"/>
        <pc:sldMkLst>
          <pc:docMk/>
          <pc:sldMk cId="2675579077" sldId="310"/>
        </pc:sldMkLst>
        <pc:spChg chg="mod">
          <ac:chgData name="Martin Johannes Rønnekjær Jensen" userId="0eb851300a361a47" providerId="LiveId" clId="{E10E1734-137E-4570-B7BB-5005C5818269}" dt="2023-07-17T10:45:28.900" v="4998" actId="2711"/>
          <ac:spMkLst>
            <pc:docMk/>
            <pc:sldMk cId="2675579077" sldId="310"/>
            <ac:spMk id="2" creationId="{C73E83AB-DEDC-9941-8C22-E04F0887EA0B}"/>
          </ac:spMkLst>
        </pc:spChg>
        <pc:spChg chg="mod">
          <ac:chgData name="Martin Johannes Rønnekjær Jensen" userId="0eb851300a361a47" providerId="LiveId" clId="{E10E1734-137E-4570-B7BB-5005C5818269}" dt="2023-07-17T10:50:12.327" v="5098" actId="14100"/>
          <ac:spMkLst>
            <pc:docMk/>
            <pc:sldMk cId="2675579077" sldId="310"/>
            <ac:spMk id="3" creationId="{CF1B1F9C-8688-3042-67B4-D778DB9609F1}"/>
          </ac:spMkLst>
        </pc:spChg>
        <pc:spChg chg="mod">
          <ac:chgData name="Martin Johannes Rønnekjær Jensen" userId="0eb851300a361a47" providerId="LiveId" clId="{E10E1734-137E-4570-B7BB-5005C5818269}" dt="2023-08-10T17:54:47.109" v="17120" actId="6549"/>
          <ac:spMkLst>
            <pc:docMk/>
            <pc:sldMk cId="2675579077" sldId="310"/>
            <ac:spMk id="4" creationId="{E356C0CD-AA71-8E84-A32B-2260A6524717}"/>
          </ac:spMkLst>
        </pc:spChg>
        <pc:spChg chg="add del mod">
          <ac:chgData name="Martin Johannes Rønnekjær Jensen" userId="0eb851300a361a47" providerId="LiveId" clId="{E10E1734-137E-4570-B7BB-5005C5818269}" dt="2023-07-17T10:46:24.360" v="5012" actId="478"/>
          <ac:spMkLst>
            <pc:docMk/>
            <pc:sldMk cId="2675579077" sldId="310"/>
            <ac:spMk id="5" creationId="{75A8E424-4E5D-EDEE-6F1D-8A4952F9C0A8}"/>
          </ac:spMkLst>
        </pc:spChg>
        <pc:spChg chg="add del mod">
          <ac:chgData name="Martin Johannes Rønnekjær Jensen" userId="0eb851300a361a47" providerId="LiveId" clId="{E10E1734-137E-4570-B7BB-5005C5818269}" dt="2023-07-17T10:46:26.336" v="5013" actId="14100"/>
          <ac:spMkLst>
            <pc:docMk/>
            <pc:sldMk cId="2675579077" sldId="310"/>
            <ac:spMk id="6" creationId="{460C4F05-FB0B-486B-85E8-BEE1547E67A2}"/>
          </ac:spMkLst>
        </pc:spChg>
        <pc:picChg chg="add mod">
          <ac:chgData name="Martin Johannes Rønnekjær Jensen" userId="0eb851300a361a47" providerId="LiveId" clId="{E10E1734-137E-4570-B7BB-5005C5818269}" dt="2023-07-17T10:50:17.567" v="5099" actId="14100"/>
          <ac:picMkLst>
            <pc:docMk/>
            <pc:sldMk cId="2675579077" sldId="310"/>
            <ac:picMk id="7" creationId="{CDF15CAC-106A-1B8E-49A2-BC49266CF6D8}"/>
          </ac:picMkLst>
        </pc:picChg>
        <pc:picChg chg="del mod">
          <ac:chgData name="Martin Johannes Rønnekjær Jensen" userId="0eb851300a361a47" providerId="LiveId" clId="{E10E1734-137E-4570-B7BB-5005C5818269}" dt="2023-07-17T10:46:09.925" v="5009" actId="478"/>
          <ac:picMkLst>
            <pc:docMk/>
            <pc:sldMk cId="2675579077" sldId="310"/>
            <ac:picMk id="1026" creationId="{B92E55E8-9DEF-A54E-D1A1-5F1901D122F4}"/>
          </ac:picMkLst>
        </pc:picChg>
      </pc:sldChg>
      <pc:sldChg chg="addSp delSp modSp mod modTransition">
        <pc:chgData name="Martin Johannes Rønnekjær Jensen" userId="0eb851300a361a47" providerId="LiveId" clId="{E10E1734-137E-4570-B7BB-5005C5818269}" dt="2023-08-10T17:45:31.055" v="17035" actId="113"/>
        <pc:sldMkLst>
          <pc:docMk/>
          <pc:sldMk cId="2782597076" sldId="311"/>
        </pc:sldMkLst>
        <pc:spChg chg="mod">
          <ac:chgData name="Martin Johannes Rønnekjær Jensen" userId="0eb851300a361a47" providerId="LiveId" clId="{E10E1734-137E-4570-B7BB-5005C5818269}" dt="2023-07-25T16:51:21.597" v="11137" actId="20577"/>
          <ac:spMkLst>
            <pc:docMk/>
            <pc:sldMk cId="2782597076" sldId="311"/>
            <ac:spMk id="2" creationId="{C73E83AB-DEDC-9941-8C22-E04F0887EA0B}"/>
          </ac:spMkLst>
        </pc:spChg>
        <pc:spChg chg="mod">
          <ac:chgData name="Martin Johannes Rønnekjær Jensen" userId="0eb851300a361a47" providerId="LiveId" clId="{E10E1734-137E-4570-B7BB-5005C5818269}" dt="2023-08-10T17:45:31.055" v="17035" actId="113"/>
          <ac:spMkLst>
            <pc:docMk/>
            <pc:sldMk cId="2782597076" sldId="311"/>
            <ac:spMk id="3" creationId="{CF1B1F9C-8688-3042-67B4-D778DB9609F1}"/>
          </ac:spMkLst>
        </pc:spChg>
        <pc:spChg chg="mod">
          <ac:chgData name="Martin Johannes Rønnekjær Jensen" userId="0eb851300a361a47" providerId="LiveId" clId="{E10E1734-137E-4570-B7BB-5005C5818269}" dt="2023-07-25T22:31:49.805" v="13057" actId="20577"/>
          <ac:spMkLst>
            <pc:docMk/>
            <pc:sldMk cId="2782597076" sldId="311"/>
            <ac:spMk id="4" creationId="{E356C0CD-AA71-8E84-A32B-2260A6524717}"/>
          </ac:spMkLst>
        </pc:spChg>
        <pc:spChg chg="mod">
          <ac:chgData name="Martin Johannes Rønnekjær Jensen" userId="0eb851300a361a47" providerId="LiveId" clId="{E10E1734-137E-4570-B7BB-5005C5818269}" dt="2023-07-25T22:31:47.859" v="13053" actId="20577"/>
          <ac:spMkLst>
            <pc:docMk/>
            <pc:sldMk cId="2782597076" sldId="311"/>
            <ac:spMk id="5" creationId="{D4F0DF2D-4C22-01AA-7248-89140ADC56C7}"/>
          </ac:spMkLst>
        </pc:spChg>
        <pc:spChg chg="del">
          <ac:chgData name="Martin Johannes Rønnekjær Jensen" userId="0eb851300a361a47" providerId="LiveId" clId="{E10E1734-137E-4570-B7BB-5005C5818269}" dt="2023-07-19T20:14:36.546" v="6404" actId="478"/>
          <ac:spMkLst>
            <pc:docMk/>
            <pc:sldMk cId="2782597076" sldId="311"/>
            <ac:spMk id="6" creationId="{460C4F05-FB0B-486B-85E8-BEE1547E67A2}"/>
          </ac:spMkLst>
        </pc:spChg>
        <pc:spChg chg="add mod">
          <ac:chgData name="Martin Johannes Rønnekjær Jensen" userId="0eb851300a361a47" providerId="LiveId" clId="{E10E1734-137E-4570-B7BB-5005C5818269}" dt="2023-07-19T20:14:57.658" v="6413" actId="2711"/>
          <ac:spMkLst>
            <pc:docMk/>
            <pc:sldMk cId="2782597076" sldId="311"/>
            <ac:spMk id="7" creationId="{3BB87B04-A2A4-EC4A-060A-B52B45E5AC6F}"/>
          </ac:spMkLst>
        </pc:spChg>
        <pc:picChg chg="add mod">
          <ac:chgData name="Martin Johannes Rønnekjær Jensen" userId="0eb851300a361a47" providerId="LiveId" clId="{E10E1734-137E-4570-B7BB-5005C5818269}" dt="2023-07-19T20:14:57.658" v="6413" actId="2711"/>
          <ac:picMkLst>
            <pc:docMk/>
            <pc:sldMk cId="2782597076" sldId="311"/>
            <ac:picMk id="8" creationId="{5ED4E0C9-7E3C-6282-03CB-8E22A11ABD1D}"/>
          </ac:picMkLst>
        </pc:picChg>
        <pc:picChg chg="del">
          <ac:chgData name="Martin Johannes Rønnekjær Jensen" userId="0eb851300a361a47" providerId="LiveId" clId="{E10E1734-137E-4570-B7BB-5005C5818269}" dt="2023-07-19T20:14:36.546" v="6404" actId="478"/>
          <ac:picMkLst>
            <pc:docMk/>
            <pc:sldMk cId="2782597076" sldId="311"/>
            <ac:picMk id="1026" creationId="{162CD204-15AA-68E5-1BF0-0DA8F582E653}"/>
          </ac:picMkLst>
        </pc:picChg>
      </pc:sldChg>
      <pc:sldChg chg="addSp delSp modSp mod modTransition">
        <pc:chgData name="Martin Johannes Rønnekjær Jensen" userId="0eb851300a361a47" providerId="LiveId" clId="{E10E1734-137E-4570-B7BB-5005C5818269}" dt="2023-07-25T22:31:21.501" v="13031" actId="20577"/>
        <pc:sldMkLst>
          <pc:docMk/>
          <pc:sldMk cId="4006868631" sldId="312"/>
        </pc:sldMkLst>
        <pc:spChg chg="mod">
          <ac:chgData name="Martin Johannes Rønnekjær Jensen" userId="0eb851300a361a47" providerId="LiveId" clId="{E10E1734-137E-4570-B7BB-5005C5818269}" dt="2023-07-25T17:54:17.820" v="11718" actId="20577"/>
          <ac:spMkLst>
            <pc:docMk/>
            <pc:sldMk cId="4006868631" sldId="312"/>
            <ac:spMk id="2" creationId="{C73E83AB-DEDC-9941-8C22-E04F0887EA0B}"/>
          </ac:spMkLst>
        </pc:spChg>
        <pc:spChg chg="mod">
          <ac:chgData name="Martin Johannes Rønnekjær Jensen" userId="0eb851300a361a47" providerId="LiveId" clId="{E10E1734-137E-4570-B7BB-5005C5818269}" dt="2023-07-25T17:52:32.507" v="11687" actId="2711"/>
          <ac:spMkLst>
            <pc:docMk/>
            <pc:sldMk cId="4006868631" sldId="312"/>
            <ac:spMk id="3" creationId="{CF1B1F9C-8688-3042-67B4-D778DB9609F1}"/>
          </ac:spMkLst>
        </pc:spChg>
        <pc:spChg chg="mod">
          <ac:chgData name="Martin Johannes Rønnekjær Jensen" userId="0eb851300a361a47" providerId="LiveId" clId="{E10E1734-137E-4570-B7BB-5005C5818269}" dt="2023-07-25T22:31:21.501" v="13031" actId="20577"/>
          <ac:spMkLst>
            <pc:docMk/>
            <pc:sldMk cId="4006868631" sldId="312"/>
            <ac:spMk id="4" creationId="{E356C0CD-AA71-8E84-A32B-2260A6524717}"/>
          </ac:spMkLst>
        </pc:spChg>
        <pc:spChg chg="add mod">
          <ac:chgData name="Martin Johannes Rønnekjær Jensen" userId="0eb851300a361a47" providerId="LiveId" clId="{E10E1734-137E-4570-B7BB-5005C5818269}" dt="2023-07-25T17:52:32.507" v="11687" actId="2711"/>
          <ac:spMkLst>
            <pc:docMk/>
            <pc:sldMk cId="4006868631" sldId="312"/>
            <ac:spMk id="5" creationId="{9BEF8064-521F-2A79-9B7C-C06209BE10E7}"/>
          </ac:spMkLst>
        </pc:spChg>
        <pc:spChg chg="del">
          <ac:chgData name="Martin Johannes Rønnekjær Jensen" userId="0eb851300a361a47" providerId="LiveId" clId="{E10E1734-137E-4570-B7BB-5005C5818269}" dt="2023-07-25T17:52:08.356" v="11674" actId="478"/>
          <ac:spMkLst>
            <pc:docMk/>
            <pc:sldMk cId="4006868631" sldId="312"/>
            <ac:spMk id="6" creationId="{460C4F05-FB0B-486B-85E8-BEE1547E67A2}"/>
          </ac:spMkLst>
        </pc:spChg>
        <pc:picChg chg="add del mod">
          <ac:chgData name="Martin Johannes Rønnekjær Jensen" userId="0eb851300a361a47" providerId="LiveId" clId="{E10E1734-137E-4570-B7BB-5005C5818269}" dt="2023-07-25T17:51:55.316" v="11669" actId="21"/>
          <ac:picMkLst>
            <pc:docMk/>
            <pc:sldMk cId="4006868631" sldId="312"/>
            <ac:picMk id="7" creationId="{8431AD4A-ACCA-16D7-2211-0A32F5F613BA}"/>
          </ac:picMkLst>
        </pc:picChg>
        <pc:picChg chg="add mod">
          <ac:chgData name="Martin Johannes Rønnekjær Jensen" userId="0eb851300a361a47" providerId="LiveId" clId="{E10E1734-137E-4570-B7BB-5005C5818269}" dt="2023-07-25T17:52:32.507" v="11687" actId="2711"/>
          <ac:picMkLst>
            <pc:docMk/>
            <pc:sldMk cId="4006868631" sldId="312"/>
            <ac:picMk id="8" creationId="{AD8E46AB-F94A-263D-F775-029B68F4DB14}"/>
          </ac:picMkLst>
        </pc:picChg>
        <pc:picChg chg="del mod">
          <ac:chgData name="Martin Johannes Rønnekjær Jensen" userId="0eb851300a361a47" providerId="LiveId" clId="{E10E1734-137E-4570-B7BB-5005C5818269}" dt="2023-07-25T17:52:15.864" v="11677" actId="478"/>
          <ac:picMkLst>
            <pc:docMk/>
            <pc:sldMk cId="4006868631" sldId="312"/>
            <ac:picMk id="2050" creationId="{97A6B1AE-9CE4-2E01-4D3E-288BDEA336FC}"/>
          </ac:picMkLst>
        </pc:picChg>
      </pc:sldChg>
      <pc:sldChg chg="addSp delSp modSp mod modTransition">
        <pc:chgData name="Martin Johannes Rønnekjær Jensen" userId="0eb851300a361a47" providerId="LiveId" clId="{E10E1734-137E-4570-B7BB-5005C5818269}" dt="2023-07-25T22:31:18.179" v="13027" actId="20577"/>
        <pc:sldMkLst>
          <pc:docMk/>
          <pc:sldMk cId="4095170516" sldId="313"/>
        </pc:sldMkLst>
        <pc:spChg chg="mod">
          <ac:chgData name="Martin Johannes Rønnekjær Jensen" userId="0eb851300a361a47" providerId="LiveId" clId="{E10E1734-137E-4570-B7BB-5005C5818269}" dt="2023-07-25T17:53:37.695" v="11709" actId="20577"/>
          <ac:spMkLst>
            <pc:docMk/>
            <pc:sldMk cId="4095170516" sldId="313"/>
            <ac:spMk id="2" creationId="{C73E83AB-DEDC-9941-8C22-E04F0887EA0B}"/>
          </ac:spMkLst>
        </pc:spChg>
        <pc:spChg chg="mod">
          <ac:chgData name="Martin Johannes Rønnekjær Jensen" userId="0eb851300a361a47" providerId="LiveId" clId="{E10E1734-137E-4570-B7BB-5005C5818269}" dt="2023-07-25T17:54:41.213" v="11720" actId="115"/>
          <ac:spMkLst>
            <pc:docMk/>
            <pc:sldMk cId="4095170516" sldId="313"/>
            <ac:spMk id="3" creationId="{CF1B1F9C-8688-3042-67B4-D778DB9609F1}"/>
          </ac:spMkLst>
        </pc:spChg>
        <pc:spChg chg="mod">
          <ac:chgData name="Martin Johannes Rønnekjær Jensen" userId="0eb851300a361a47" providerId="LiveId" clId="{E10E1734-137E-4570-B7BB-5005C5818269}" dt="2023-07-25T22:31:18.179" v="13027" actId="20577"/>
          <ac:spMkLst>
            <pc:docMk/>
            <pc:sldMk cId="4095170516" sldId="313"/>
            <ac:spMk id="4" creationId="{E356C0CD-AA71-8E84-A32B-2260A6524717}"/>
          </ac:spMkLst>
        </pc:spChg>
        <pc:spChg chg="add mod">
          <ac:chgData name="Martin Johannes Rønnekjær Jensen" userId="0eb851300a361a47" providerId="LiveId" clId="{E10E1734-137E-4570-B7BB-5005C5818269}" dt="2023-07-25T17:53:35.406" v="11705" actId="2711"/>
          <ac:spMkLst>
            <pc:docMk/>
            <pc:sldMk cId="4095170516" sldId="313"/>
            <ac:spMk id="5" creationId="{4CA72B71-6C7B-9F09-0A45-A4A53B276C8A}"/>
          </ac:spMkLst>
        </pc:spChg>
        <pc:spChg chg="del mod">
          <ac:chgData name="Martin Johannes Rønnekjær Jensen" userId="0eb851300a361a47" providerId="LiveId" clId="{E10E1734-137E-4570-B7BB-5005C5818269}" dt="2023-07-25T17:53:27.257" v="11704" actId="478"/>
          <ac:spMkLst>
            <pc:docMk/>
            <pc:sldMk cId="4095170516" sldId="313"/>
            <ac:spMk id="6" creationId="{460C4F05-FB0B-486B-85E8-BEE1547E67A2}"/>
          </ac:spMkLst>
        </pc:spChg>
        <pc:spChg chg="add del mod">
          <ac:chgData name="Martin Johannes Rønnekjær Jensen" userId="0eb851300a361a47" providerId="LiveId" clId="{E10E1734-137E-4570-B7BB-5005C5818269}" dt="2023-07-25T17:53:21.801" v="11702"/>
          <ac:spMkLst>
            <pc:docMk/>
            <pc:sldMk cId="4095170516" sldId="313"/>
            <ac:spMk id="8" creationId="{6130331F-96B0-7179-D806-F96415EEA001}"/>
          </ac:spMkLst>
        </pc:spChg>
        <pc:picChg chg="add mod">
          <ac:chgData name="Martin Johannes Rønnekjær Jensen" userId="0eb851300a361a47" providerId="LiveId" clId="{E10E1734-137E-4570-B7BB-5005C5818269}" dt="2023-07-25T17:53:35.406" v="11705" actId="2711"/>
          <ac:picMkLst>
            <pc:docMk/>
            <pc:sldMk cId="4095170516" sldId="313"/>
            <ac:picMk id="7" creationId="{3A200D89-3224-4F5C-88EC-27F49F08F1F4}"/>
          </ac:picMkLst>
        </pc:picChg>
        <pc:picChg chg="del mod">
          <ac:chgData name="Martin Johannes Rønnekjær Jensen" userId="0eb851300a361a47" providerId="LiveId" clId="{E10E1734-137E-4570-B7BB-5005C5818269}" dt="2023-07-25T17:53:08.744" v="11700" actId="478"/>
          <ac:picMkLst>
            <pc:docMk/>
            <pc:sldMk cId="4095170516" sldId="313"/>
            <ac:picMk id="1026" creationId="{B45CDD47-AB00-A531-2E2C-60A32D6A70D8}"/>
          </ac:picMkLst>
        </pc:picChg>
      </pc:sldChg>
      <pc:sldChg chg="addSp delSp modSp mod modTransition modNotesTx">
        <pc:chgData name="Martin Johannes Rønnekjær Jensen" userId="0eb851300a361a47" providerId="LiveId" clId="{E10E1734-137E-4570-B7BB-5005C5818269}" dt="2023-08-10T17:46:34.563" v="17048" actId="113"/>
        <pc:sldMkLst>
          <pc:docMk/>
          <pc:sldMk cId="3119725208" sldId="314"/>
        </pc:sldMkLst>
        <pc:spChg chg="mod">
          <ac:chgData name="Martin Johannes Rønnekjær Jensen" userId="0eb851300a361a47" providerId="LiveId" clId="{E10E1734-137E-4570-B7BB-5005C5818269}" dt="2023-07-25T17:15:50.418" v="11641" actId="20577"/>
          <ac:spMkLst>
            <pc:docMk/>
            <pc:sldMk cId="3119725208" sldId="314"/>
            <ac:spMk id="2" creationId="{C73E83AB-DEDC-9941-8C22-E04F0887EA0B}"/>
          </ac:spMkLst>
        </pc:spChg>
        <pc:spChg chg="mod">
          <ac:chgData name="Martin Johannes Rønnekjær Jensen" userId="0eb851300a361a47" providerId="LiveId" clId="{E10E1734-137E-4570-B7BB-5005C5818269}" dt="2023-08-10T17:46:34.563" v="17048" actId="113"/>
          <ac:spMkLst>
            <pc:docMk/>
            <pc:sldMk cId="3119725208" sldId="314"/>
            <ac:spMk id="3" creationId="{CF1B1F9C-8688-3042-67B4-D778DB9609F1}"/>
          </ac:spMkLst>
        </pc:spChg>
        <pc:spChg chg="mod">
          <ac:chgData name="Martin Johannes Rønnekjær Jensen" userId="0eb851300a361a47" providerId="LiveId" clId="{E10E1734-137E-4570-B7BB-5005C5818269}" dt="2023-07-25T22:31:26.054" v="13035" actId="20577"/>
          <ac:spMkLst>
            <pc:docMk/>
            <pc:sldMk cId="3119725208" sldId="314"/>
            <ac:spMk id="4" creationId="{E356C0CD-AA71-8E84-A32B-2260A6524717}"/>
          </ac:spMkLst>
        </pc:spChg>
        <pc:spChg chg="add mod">
          <ac:chgData name="Martin Johannes Rønnekjær Jensen" userId="0eb851300a361a47" providerId="LiveId" clId="{E10E1734-137E-4570-B7BB-5005C5818269}" dt="2023-07-25T17:03:01.298" v="11291"/>
          <ac:spMkLst>
            <pc:docMk/>
            <pc:sldMk cId="3119725208" sldId="314"/>
            <ac:spMk id="5" creationId="{7882F9D7-3322-8031-17AE-747B3543F510}"/>
          </ac:spMkLst>
        </pc:spChg>
        <pc:spChg chg="del mod">
          <ac:chgData name="Martin Johannes Rønnekjær Jensen" userId="0eb851300a361a47" providerId="LiveId" clId="{E10E1734-137E-4570-B7BB-5005C5818269}" dt="2023-07-25T17:03:00.366" v="11290" actId="478"/>
          <ac:spMkLst>
            <pc:docMk/>
            <pc:sldMk cId="3119725208" sldId="314"/>
            <ac:spMk id="6" creationId="{460C4F05-FB0B-486B-85E8-BEE1547E67A2}"/>
          </ac:spMkLst>
        </pc:spChg>
        <pc:picChg chg="del mod">
          <ac:chgData name="Martin Johannes Rønnekjær Jensen" userId="0eb851300a361a47" providerId="LiveId" clId="{E10E1734-137E-4570-B7BB-5005C5818269}" dt="2023-07-25T17:03:23.391" v="11299" actId="478"/>
          <ac:picMkLst>
            <pc:docMk/>
            <pc:sldMk cId="3119725208" sldId="314"/>
            <ac:picMk id="7" creationId="{D41B1E04-B99F-8626-85EF-762F21E808F4}"/>
          </ac:picMkLst>
        </pc:picChg>
        <pc:picChg chg="add del mod">
          <ac:chgData name="Martin Johannes Rønnekjær Jensen" userId="0eb851300a361a47" providerId="LiveId" clId="{E10E1734-137E-4570-B7BB-5005C5818269}" dt="2023-07-25T17:03:06.558" v="11294" actId="21"/>
          <ac:picMkLst>
            <pc:docMk/>
            <pc:sldMk cId="3119725208" sldId="314"/>
            <ac:picMk id="8" creationId="{076141F4-0FC8-E64A-2E9E-9471399D9EA9}"/>
          </ac:picMkLst>
        </pc:picChg>
        <pc:picChg chg="add mod">
          <ac:chgData name="Martin Johannes Rønnekjær Jensen" userId="0eb851300a361a47" providerId="LiveId" clId="{E10E1734-137E-4570-B7BB-5005C5818269}" dt="2023-07-25T17:03:32.280" v="11300" actId="18131"/>
          <ac:picMkLst>
            <pc:docMk/>
            <pc:sldMk cId="3119725208" sldId="314"/>
            <ac:picMk id="9" creationId="{835021F7-9053-5ADF-9664-6FAF1F07E6D5}"/>
          </ac:picMkLst>
        </pc:picChg>
      </pc:sldChg>
      <pc:sldChg chg="addSp delSp modSp mod modTransition">
        <pc:chgData name="Martin Johannes Rønnekjær Jensen" userId="0eb851300a361a47" providerId="LiveId" clId="{E10E1734-137E-4570-B7BB-5005C5818269}" dt="2023-08-10T17:45:48.261" v="17037" actId="113"/>
        <pc:sldMkLst>
          <pc:docMk/>
          <pc:sldMk cId="3721495121" sldId="315"/>
        </pc:sldMkLst>
        <pc:spChg chg="mod">
          <ac:chgData name="Martin Johannes Rønnekjær Jensen" userId="0eb851300a361a47" providerId="LiveId" clId="{E10E1734-137E-4570-B7BB-5005C5818269}" dt="2023-07-25T17:15:42.954" v="11627" actId="20577"/>
          <ac:spMkLst>
            <pc:docMk/>
            <pc:sldMk cId="3721495121" sldId="315"/>
            <ac:spMk id="2" creationId="{C73E83AB-DEDC-9941-8C22-E04F0887EA0B}"/>
          </ac:spMkLst>
        </pc:spChg>
        <pc:spChg chg="mod">
          <ac:chgData name="Martin Johannes Rønnekjær Jensen" userId="0eb851300a361a47" providerId="LiveId" clId="{E10E1734-137E-4570-B7BB-5005C5818269}" dt="2023-08-10T17:45:48.261" v="17037" actId="113"/>
          <ac:spMkLst>
            <pc:docMk/>
            <pc:sldMk cId="3721495121" sldId="315"/>
            <ac:spMk id="3" creationId="{CF1B1F9C-8688-3042-67B4-D778DB9609F1}"/>
          </ac:spMkLst>
        </pc:spChg>
        <pc:spChg chg="mod">
          <ac:chgData name="Martin Johannes Rønnekjær Jensen" userId="0eb851300a361a47" providerId="LiveId" clId="{E10E1734-137E-4570-B7BB-5005C5818269}" dt="2023-07-25T22:31:35.181" v="13043" actId="20577"/>
          <ac:spMkLst>
            <pc:docMk/>
            <pc:sldMk cId="3721495121" sldId="315"/>
            <ac:spMk id="4" creationId="{E356C0CD-AA71-8E84-A32B-2260A6524717}"/>
          </ac:spMkLst>
        </pc:spChg>
        <pc:spChg chg="add del mod">
          <ac:chgData name="Martin Johannes Rønnekjær Jensen" userId="0eb851300a361a47" providerId="LiveId" clId="{E10E1734-137E-4570-B7BB-5005C5818269}" dt="2023-07-25T17:01:54.430" v="11233" actId="478"/>
          <ac:spMkLst>
            <pc:docMk/>
            <pc:sldMk cId="3721495121" sldId="315"/>
            <ac:spMk id="5" creationId="{7209249A-4259-1FF4-0002-AFCB4C0F64B9}"/>
          </ac:spMkLst>
        </pc:spChg>
        <pc:spChg chg="add mod">
          <ac:chgData name="Martin Johannes Rønnekjær Jensen" userId="0eb851300a361a47" providerId="LiveId" clId="{E10E1734-137E-4570-B7BB-5005C5818269}" dt="2023-07-25T17:01:55.081" v="11234"/>
          <ac:spMkLst>
            <pc:docMk/>
            <pc:sldMk cId="3721495121" sldId="315"/>
            <ac:spMk id="7" creationId="{EF863876-D79F-DA56-63D6-CC6D789B57BB}"/>
          </ac:spMkLst>
        </pc:spChg>
        <pc:spChg chg="del">
          <ac:chgData name="Martin Johannes Rønnekjær Jensen" userId="0eb851300a361a47" providerId="LiveId" clId="{E10E1734-137E-4570-B7BB-5005C5818269}" dt="2023-07-19T20:16:27.284" v="6417" actId="478"/>
          <ac:spMkLst>
            <pc:docMk/>
            <pc:sldMk cId="3721495121" sldId="315"/>
            <ac:spMk id="8" creationId="{F5DB831F-DF63-D9A4-DB08-40A2361A2F5D}"/>
          </ac:spMkLst>
        </pc:spChg>
        <pc:picChg chg="add del mod">
          <ac:chgData name="Martin Johannes Rønnekjær Jensen" userId="0eb851300a361a47" providerId="LiveId" clId="{E10E1734-137E-4570-B7BB-5005C5818269}" dt="2023-07-25T17:01:54.430" v="11233" actId="478"/>
          <ac:picMkLst>
            <pc:docMk/>
            <pc:sldMk cId="3721495121" sldId="315"/>
            <ac:picMk id="6" creationId="{51138F41-C5CD-7100-EE93-1618F0ABFD18}"/>
          </ac:picMkLst>
        </pc:picChg>
        <pc:picChg chg="add mod">
          <ac:chgData name="Martin Johannes Rønnekjær Jensen" userId="0eb851300a361a47" providerId="LiveId" clId="{E10E1734-137E-4570-B7BB-5005C5818269}" dt="2023-07-25T17:01:55.081" v="11234"/>
          <ac:picMkLst>
            <pc:docMk/>
            <pc:sldMk cId="3721495121" sldId="315"/>
            <ac:picMk id="8" creationId="{3C58F6FC-07EC-536D-1B05-A6FC9BEAF6FF}"/>
          </ac:picMkLst>
        </pc:picChg>
        <pc:picChg chg="del">
          <ac:chgData name="Martin Johannes Rønnekjær Jensen" userId="0eb851300a361a47" providerId="LiveId" clId="{E10E1734-137E-4570-B7BB-5005C5818269}" dt="2023-07-19T20:16:19.033" v="6416" actId="478"/>
          <ac:picMkLst>
            <pc:docMk/>
            <pc:sldMk cId="3721495121" sldId="315"/>
            <ac:picMk id="9" creationId="{21CD0955-CEDE-C449-AF61-E9E076305462}"/>
          </ac:picMkLst>
        </pc:picChg>
      </pc:sldChg>
      <pc:sldChg chg="addSp delSp modSp mod modTransition">
        <pc:chgData name="Martin Johannes Rønnekjær Jensen" userId="0eb851300a361a47" providerId="LiveId" clId="{E10E1734-137E-4570-B7BB-5005C5818269}" dt="2023-08-19T22:21:15.051" v="18972" actId="20577"/>
        <pc:sldMkLst>
          <pc:docMk/>
          <pc:sldMk cId="2174156346" sldId="316"/>
        </pc:sldMkLst>
        <pc:spChg chg="mod">
          <ac:chgData name="Martin Johannes Rønnekjær Jensen" userId="0eb851300a361a47" providerId="LiveId" clId="{E10E1734-137E-4570-B7BB-5005C5818269}" dt="2023-07-25T17:15:46.466" v="11634" actId="20577"/>
          <ac:spMkLst>
            <pc:docMk/>
            <pc:sldMk cId="2174156346" sldId="316"/>
            <ac:spMk id="2" creationId="{C73E83AB-DEDC-9941-8C22-E04F0887EA0B}"/>
          </ac:spMkLst>
        </pc:spChg>
        <pc:spChg chg="mod">
          <ac:chgData name="Martin Johannes Rønnekjær Jensen" userId="0eb851300a361a47" providerId="LiveId" clId="{E10E1734-137E-4570-B7BB-5005C5818269}" dt="2023-08-19T22:21:15.051" v="18972" actId="20577"/>
          <ac:spMkLst>
            <pc:docMk/>
            <pc:sldMk cId="2174156346" sldId="316"/>
            <ac:spMk id="3" creationId="{CF1B1F9C-8688-3042-67B4-D778DB9609F1}"/>
          </ac:spMkLst>
        </pc:spChg>
        <pc:spChg chg="mod">
          <ac:chgData name="Martin Johannes Rønnekjær Jensen" userId="0eb851300a361a47" providerId="LiveId" clId="{E10E1734-137E-4570-B7BB-5005C5818269}" dt="2023-07-25T22:31:31.130" v="13039" actId="20577"/>
          <ac:spMkLst>
            <pc:docMk/>
            <pc:sldMk cId="2174156346" sldId="316"/>
            <ac:spMk id="4" creationId="{E356C0CD-AA71-8E84-A32B-2260A6524717}"/>
          </ac:spMkLst>
        </pc:spChg>
        <pc:spChg chg="del">
          <ac:chgData name="Martin Johannes Rønnekjær Jensen" userId="0eb851300a361a47" providerId="LiveId" clId="{E10E1734-137E-4570-B7BB-5005C5818269}" dt="2023-07-21T21:59:50.150" v="7781" actId="478"/>
          <ac:spMkLst>
            <pc:docMk/>
            <pc:sldMk cId="2174156346" sldId="316"/>
            <ac:spMk id="5" creationId="{D11CACA6-0E75-16E0-BFE5-9B8FB0D03DFB}"/>
          </ac:spMkLst>
        </pc:spChg>
        <pc:spChg chg="add mod">
          <ac:chgData name="Martin Johannes Rønnekjær Jensen" userId="0eb851300a361a47" providerId="LiveId" clId="{E10E1734-137E-4570-B7BB-5005C5818269}" dt="2023-07-25T17:01:58.642" v="11236"/>
          <ac:spMkLst>
            <pc:docMk/>
            <pc:sldMk cId="2174156346" sldId="316"/>
            <ac:spMk id="5" creationId="{D16925A4-90EF-C5FB-44AC-08D741A96E77}"/>
          </ac:spMkLst>
        </pc:spChg>
        <pc:spChg chg="add del mod">
          <ac:chgData name="Martin Johannes Rønnekjær Jensen" userId="0eb851300a361a47" providerId="LiveId" clId="{E10E1734-137E-4570-B7BB-5005C5818269}" dt="2023-07-25T17:01:57.936" v="11235" actId="478"/>
          <ac:spMkLst>
            <pc:docMk/>
            <pc:sldMk cId="2174156346" sldId="316"/>
            <ac:spMk id="6" creationId="{05A01BDA-A84D-2FB3-D6A9-A9C84615CBF7}"/>
          </ac:spMkLst>
        </pc:spChg>
        <pc:picChg chg="del">
          <ac:chgData name="Martin Johannes Rønnekjær Jensen" userId="0eb851300a361a47" providerId="LiveId" clId="{E10E1734-137E-4570-B7BB-5005C5818269}" dt="2023-07-21T21:59:50.150" v="7781" actId="478"/>
          <ac:picMkLst>
            <pc:docMk/>
            <pc:sldMk cId="2174156346" sldId="316"/>
            <ac:picMk id="7" creationId="{0360FD59-53EA-5647-E05C-907897D34C1F}"/>
          </ac:picMkLst>
        </pc:picChg>
        <pc:picChg chg="add mod">
          <ac:chgData name="Martin Johannes Rønnekjær Jensen" userId="0eb851300a361a47" providerId="LiveId" clId="{E10E1734-137E-4570-B7BB-5005C5818269}" dt="2023-07-25T17:01:58.642" v="11236"/>
          <ac:picMkLst>
            <pc:docMk/>
            <pc:sldMk cId="2174156346" sldId="316"/>
            <ac:picMk id="7" creationId="{C6D496F2-F174-F6AF-4E22-DC34A03FA502}"/>
          </ac:picMkLst>
        </pc:picChg>
        <pc:picChg chg="add del mod">
          <ac:chgData name="Martin Johannes Rønnekjær Jensen" userId="0eb851300a361a47" providerId="LiveId" clId="{E10E1734-137E-4570-B7BB-5005C5818269}" dt="2023-07-25T17:01:57.936" v="11235" actId="478"/>
          <ac:picMkLst>
            <pc:docMk/>
            <pc:sldMk cId="2174156346" sldId="316"/>
            <ac:picMk id="8" creationId="{30069B07-C566-CD19-8EDC-BFA30169CA78}"/>
          </ac:picMkLst>
        </pc:picChg>
      </pc:sldChg>
      <pc:sldChg chg="addSp delSp modSp mod modTransition modNotesTx">
        <pc:chgData name="Martin Johannes Rønnekjær Jensen" userId="0eb851300a361a47" providerId="LiveId" clId="{E10E1734-137E-4570-B7BB-5005C5818269}" dt="2023-07-25T22:31:38.326" v="13047" actId="20577"/>
        <pc:sldMkLst>
          <pc:docMk/>
          <pc:sldMk cId="924476309" sldId="317"/>
        </pc:sldMkLst>
        <pc:spChg chg="mod">
          <ac:chgData name="Martin Johannes Rønnekjær Jensen" userId="0eb851300a361a47" providerId="LiveId" clId="{E10E1734-137E-4570-B7BB-5005C5818269}" dt="2023-07-25T16:51:27.421" v="11144" actId="20577"/>
          <ac:spMkLst>
            <pc:docMk/>
            <pc:sldMk cId="924476309" sldId="317"/>
            <ac:spMk id="2" creationId="{C73E83AB-DEDC-9941-8C22-E04F0887EA0B}"/>
          </ac:spMkLst>
        </pc:spChg>
        <pc:spChg chg="mod">
          <ac:chgData name="Martin Johannes Rønnekjær Jensen" userId="0eb851300a361a47" providerId="LiveId" clId="{E10E1734-137E-4570-B7BB-5005C5818269}" dt="2023-07-25T17:08:29.495" v="11466" actId="113"/>
          <ac:spMkLst>
            <pc:docMk/>
            <pc:sldMk cId="924476309" sldId="317"/>
            <ac:spMk id="3" creationId="{CF1B1F9C-8688-3042-67B4-D778DB9609F1}"/>
          </ac:spMkLst>
        </pc:spChg>
        <pc:spChg chg="add mod">
          <ac:chgData name="Martin Johannes Rønnekjær Jensen" userId="0eb851300a361a47" providerId="LiveId" clId="{E10E1734-137E-4570-B7BB-5005C5818269}" dt="2023-07-19T20:14:27.715" v="6403" actId="2711"/>
          <ac:spMkLst>
            <pc:docMk/>
            <pc:sldMk cId="924476309" sldId="317"/>
            <ac:spMk id="4" creationId="{F475D3ED-4DE6-2AC3-8046-528411BA5090}"/>
          </ac:spMkLst>
        </pc:spChg>
        <pc:spChg chg="mod">
          <ac:chgData name="Martin Johannes Rønnekjær Jensen" userId="0eb851300a361a47" providerId="LiveId" clId="{E10E1734-137E-4570-B7BB-5005C5818269}" dt="2023-07-25T22:31:38.326" v="13047" actId="20577"/>
          <ac:spMkLst>
            <pc:docMk/>
            <pc:sldMk cId="924476309" sldId="317"/>
            <ac:spMk id="5" creationId="{D4F0DF2D-4C22-01AA-7248-89140ADC56C7}"/>
          </ac:spMkLst>
        </pc:spChg>
        <pc:spChg chg="add del mod">
          <ac:chgData name="Martin Johannes Rønnekjær Jensen" userId="0eb851300a361a47" providerId="LiveId" clId="{E10E1734-137E-4570-B7BB-5005C5818269}" dt="2023-07-19T20:13:40.289" v="6399" actId="478"/>
          <ac:spMkLst>
            <pc:docMk/>
            <pc:sldMk cId="924476309" sldId="317"/>
            <ac:spMk id="6" creationId="{460C4F05-FB0B-486B-85E8-BEE1547E67A2}"/>
          </ac:spMkLst>
        </pc:spChg>
        <pc:spChg chg="add del mod">
          <ac:chgData name="Martin Johannes Rønnekjær Jensen" userId="0eb851300a361a47" providerId="LiveId" clId="{E10E1734-137E-4570-B7BB-5005C5818269}" dt="2023-07-19T20:13:17.983" v="6390"/>
          <ac:spMkLst>
            <pc:docMk/>
            <pc:sldMk cId="924476309" sldId="317"/>
            <ac:spMk id="8" creationId="{F344BD7A-E526-E863-A3DD-338C8E654F74}"/>
          </ac:spMkLst>
        </pc:spChg>
        <pc:picChg chg="add mod">
          <ac:chgData name="Martin Johannes Rønnekjær Jensen" userId="0eb851300a361a47" providerId="LiveId" clId="{E10E1734-137E-4570-B7BB-5005C5818269}" dt="2023-07-19T20:14:12.888" v="6401" actId="14826"/>
          <ac:picMkLst>
            <pc:docMk/>
            <pc:sldMk cId="924476309" sldId="317"/>
            <ac:picMk id="7" creationId="{BC4B4CE3-9A52-52E4-44A9-C38EBFD95292}"/>
          </ac:picMkLst>
        </pc:picChg>
        <pc:picChg chg="add del">
          <ac:chgData name="Martin Johannes Rønnekjær Jensen" userId="0eb851300a361a47" providerId="LiveId" clId="{E10E1734-137E-4570-B7BB-5005C5818269}" dt="2023-07-19T20:13:23.557" v="6396" actId="478"/>
          <ac:picMkLst>
            <pc:docMk/>
            <pc:sldMk cId="924476309" sldId="317"/>
            <ac:picMk id="1028" creationId="{BB652F8B-1D92-5FE0-4752-EA5E8504CB9F}"/>
          </ac:picMkLst>
        </pc:picChg>
      </pc:sldChg>
      <pc:sldChg chg="addSp delSp modSp mod modTransition">
        <pc:chgData name="Martin Johannes Rønnekjær Jensen" userId="0eb851300a361a47" providerId="LiveId" clId="{E10E1734-137E-4570-B7BB-5005C5818269}" dt="2023-08-10T17:46:48.581" v="17050" actId="1035"/>
        <pc:sldMkLst>
          <pc:docMk/>
          <pc:sldMk cId="311028411" sldId="318"/>
        </pc:sldMkLst>
        <pc:spChg chg="mod">
          <ac:chgData name="Martin Johannes Rønnekjær Jensen" userId="0eb851300a361a47" providerId="LiveId" clId="{E10E1734-137E-4570-B7BB-5005C5818269}" dt="2023-07-25T17:16:34.342" v="11653" actId="20577"/>
          <ac:spMkLst>
            <pc:docMk/>
            <pc:sldMk cId="311028411" sldId="318"/>
            <ac:spMk id="2" creationId="{C73E83AB-DEDC-9941-8C22-E04F0887EA0B}"/>
          </ac:spMkLst>
        </pc:spChg>
        <pc:spChg chg="mod">
          <ac:chgData name="Martin Johannes Rønnekjær Jensen" userId="0eb851300a361a47" providerId="LiveId" clId="{E10E1734-137E-4570-B7BB-5005C5818269}" dt="2023-07-25T17:16:28.790" v="11648" actId="2710"/>
          <ac:spMkLst>
            <pc:docMk/>
            <pc:sldMk cId="311028411" sldId="318"/>
            <ac:spMk id="3" creationId="{CF1B1F9C-8688-3042-67B4-D778DB9609F1}"/>
          </ac:spMkLst>
        </pc:spChg>
        <pc:spChg chg="mod">
          <ac:chgData name="Martin Johannes Rønnekjær Jensen" userId="0eb851300a361a47" providerId="LiveId" clId="{E10E1734-137E-4570-B7BB-5005C5818269}" dt="2023-08-10T17:46:48.581" v="17050" actId="1035"/>
          <ac:spMkLst>
            <pc:docMk/>
            <pc:sldMk cId="311028411" sldId="318"/>
            <ac:spMk id="4" creationId="{E356C0CD-AA71-8E84-A32B-2260A6524717}"/>
          </ac:spMkLst>
        </pc:spChg>
        <pc:spChg chg="del">
          <ac:chgData name="Martin Johannes Rønnekjær Jensen" userId="0eb851300a361a47" providerId="LiveId" clId="{E10E1734-137E-4570-B7BB-5005C5818269}" dt="2023-07-25T14:38:48.440" v="10952" actId="478"/>
          <ac:spMkLst>
            <pc:docMk/>
            <pc:sldMk cId="311028411" sldId="318"/>
            <ac:spMk id="6" creationId="{460C4F05-FB0B-486B-85E8-BEE1547E67A2}"/>
          </ac:spMkLst>
        </pc:spChg>
        <pc:spChg chg="add mod">
          <ac:chgData name="Martin Johannes Rønnekjær Jensen" userId="0eb851300a361a47" providerId="LiveId" clId="{E10E1734-137E-4570-B7BB-5005C5818269}" dt="2023-07-25T22:33:40.706" v="13139" actId="20577"/>
          <ac:spMkLst>
            <pc:docMk/>
            <pc:sldMk cId="311028411" sldId="318"/>
            <ac:spMk id="7" creationId="{DEC635EE-027C-229E-FBA2-4C8EEB594203}"/>
          </ac:spMkLst>
        </pc:spChg>
        <pc:picChg chg="del">
          <ac:chgData name="Martin Johannes Rønnekjær Jensen" userId="0eb851300a361a47" providerId="LiveId" clId="{E10E1734-137E-4570-B7BB-5005C5818269}" dt="2023-07-25T14:38:48.440" v="10952" actId="478"/>
          <ac:picMkLst>
            <pc:docMk/>
            <pc:sldMk cId="311028411" sldId="318"/>
            <ac:picMk id="5" creationId="{1C199AD6-DD2D-678E-B97D-587E4CE5C8ED}"/>
          </ac:picMkLst>
        </pc:picChg>
        <pc:picChg chg="add mod">
          <ac:chgData name="Martin Johannes Rønnekjær Jensen" userId="0eb851300a361a47" providerId="LiveId" clId="{E10E1734-137E-4570-B7BB-5005C5818269}" dt="2023-07-25T22:33:11.635" v="13099" actId="18131"/>
          <ac:picMkLst>
            <pc:docMk/>
            <pc:sldMk cId="311028411" sldId="318"/>
            <ac:picMk id="8" creationId="{E90FEB9C-898F-77BB-2510-1FBA03DDA193}"/>
          </ac:picMkLst>
        </pc:picChg>
      </pc:sldChg>
      <pc:sldChg chg="addSp delSp modSp mod ord modTransition modNotesTx">
        <pc:chgData name="Martin Johannes Rønnekjær Jensen" userId="0eb851300a361a47" providerId="LiveId" clId="{E10E1734-137E-4570-B7BB-5005C5818269}" dt="2023-08-13T18:32:14.961" v="18002" actId="20577"/>
        <pc:sldMkLst>
          <pc:docMk/>
          <pc:sldMk cId="55470476" sldId="319"/>
        </pc:sldMkLst>
        <pc:spChg chg="mod">
          <ac:chgData name="Martin Johannes Rønnekjær Jensen" userId="0eb851300a361a47" providerId="LiveId" clId="{E10E1734-137E-4570-B7BB-5005C5818269}" dt="2023-08-02T19:01:20.696" v="15467" actId="20577"/>
          <ac:spMkLst>
            <pc:docMk/>
            <pc:sldMk cId="55470476" sldId="319"/>
            <ac:spMk id="2" creationId="{C73E83AB-DEDC-9941-8C22-E04F0887EA0B}"/>
          </ac:spMkLst>
        </pc:spChg>
        <pc:spChg chg="mod">
          <ac:chgData name="Martin Johannes Rønnekjær Jensen" userId="0eb851300a361a47" providerId="LiveId" clId="{E10E1734-137E-4570-B7BB-5005C5818269}" dt="2023-08-10T17:51:32.299" v="17076" actId="14100"/>
          <ac:spMkLst>
            <pc:docMk/>
            <pc:sldMk cId="55470476" sldId="319"/>
            <ac:spMk id="3" creationId="{CF1B1F9C-8688-3042-67B4-D778DB9609F1}"/>
          </ac:spMkLst>
        </pc:spChg>
        <pc:spChg chg="mod">
          <ac:chgData name="Martin Johannes Rønnekjær Jensen" userId="0eb851300a361a47" providerId="LiveId" clId="{E10E1734-137E-4570-B7BB-5005C5818269}" dt="2023-08-10T17:51:27.513" v="17075" actId="20577"/>
          <ac:spMkLst>
            <pc:docMk/>
            <pc:sldMk cId="55470476" sldId="319"/>
            <ac:spMk id="4" creationId="{E356C0CD-AA71-8E84-A32B-2260A6524717}"/>
          </ac:spMkLst>
        </pc:spChg>
        <pc:spChg chg="add mod">
          <ac:chgData name="Martin Johannes Rønnekjær Jensen" userId="0eb851300a361a47" providerId="LiveId" clId="{E10E1734-137E-4570-B7BB-5005C5818269}" dt="2023-08-09T17:56:04.756" v="16471"/>
          <ac:spMkLst>
            <pc:docMk/>
            <pc:sldMk cId="55470476" sldId="319"/>
            <ac:spMk id="5" creationId="{B7F056E6-4053-77FE-94E2-90956CE8E73F}"/>
          </ac:spMkLst>
        </pc:spChg>
        <pc:spChg chg="add del mod">
          <ac:chgData name="Martin Johannes Rønnekjær Jensen" userId="0eb851300a361a47" providerId="LiveId" clId="{E10E1734-137E-4570-B7BB-5005C5818269}" dt="2023-07-29T17:01:06.518" v="14728" actId="478"/>
          <ac:spMkLst>
            <pc:docMk/>
            <pc:sldMk cId="55470476" sldId="319"/>
            <ac:spMk id="5" creationId="{C23F34A7-DFF8-8D5D-9515-B35329EFA231}"/>
          </ac:spMkLst>
        </pc:spChg>
        <pc:spChg chg="del">
          <ac:chgData name="Martin Johannes Rønnekjær Jensen" userId="0eb851300a361a47" providerId="LiveId" clId="{E10E1734-137E-4570-B7BB-5005C5818269}" dt="2023-07-19T23:09:23.919" v="7223" actId="478"/>
          <ac:spMkLst>
            <pc:docMk/>
            <pc:sldMk cId="55470476" sldId="319"/>
            <ac:spMk id="6" creationId="{460C4F05-FB0B-486B-85E8-BEE1547E67A2}"/>
          </ac:spMkLst>
        </pc:spChg>
        <pc:picChg chg="add mod">
          <ac:chgData name="Martin Johannes Rønnekjær Jensen" userId="0eb851300a361a47" providerId="LiveId" clId="{E10E1734-137E-4570-B7BB-5005C5818269}" dt="2023-08-09T17:56:04.756" v="16471"/>
          <ac:picMkLst>
            <pc:docMk/>
            <pc:sldMk cId="55470476" sldId="319"/>
            <ac:picMk id="6" creationId="{F79ABF26-8452-B93D-E9C0-AB747F8BF8A9}"/>
          </ac:picMkLst>
        </pc:picChg>
        <pc:picChg chg="add del mod">
          <ac:chgData name="Martin Johannes Rønnekjær Jensen" userId="0eb851300a361a47" providerId="LiveId" clId="{E10E1734-137E-4570-B7BB-5005C5818269}" dt="2023-07-29T17:01:06.518" v="14728" actId="478"/>
          <ac:picMkLst>
            <pc:docMk/>
            <pc:sldMk cId="55470476" sldId="319"/>
            <ac:picMk id="7" creationId="{6F539E4F-1FAB-67F1-9ECD-7C98AE131467}"/>
          </ac:picMkLst>
        </pc:picChg>
      </pc:sldChg>
      <pc:sldChg chg="addSp delSp modSp mod modTransition modNotesTx">
        <pc:chgData name="Martin Johannes Rønnekjær Jensen" userId="0eb851300a361a47" providerId="LiveId" clId="{E10E1734-137E-4570-B7BB-5005C5818269}" dt="2023-08-09T18:08:15.774" v="16908" actId="20577"/>
        <pc:sldMkLst>
          <pc:docMk/>
          <pc:sldMk cId="2260256731" sldId="320"/>
        </pc:sldMkLst>
        <pc:spChg chg="mod">
          <ac:chgData name="Martin Johannes Rønnekjær Jensen" userId="0eb851300a361a47" providerId="LiveId" clId="{E10E1734-137E-4570-B7BB-5005C5818269}" dt="2023-07-25T16:51:11.990" v="11123" actId="20577"/>
          <ac:spMkLst>
            <pc:docMk/>
            <pc:sldMk cId="2260256731" sldId="320"/>
            <ac:spMk id="2" creationId="{C73E83AB-DEDC-9941-8C22-E04F0887EA0B}"/>
          </ac:spMkLst>
        </pc:spChg>
        <pc:spChg chg="mod">
          <ac:chgData name="Martin Johannes Rønnekjær Jensen" userId="0eb851300a361a47" providerId="LiveId" clId="{E10E1734-137E-4570-B7BB-5005C5818269}" dt="2023-07-21T21:58:39.909" v="7728" actId="2710"/>
          <ac:spMkLst>
            <pc:docMk/>
            <pc:sldMk cId="2260256731" sldId="320"/>
            <ac:spMk id="3" creationId="{CF1B1F9C-8688-3042-67B4-D778DB9609F1}"/>
          </ac:spMkLst>
        </pc:spChg>
        <pc:spChg chg="add mod">
          <ac:chgData name="Martin Johannes Rønnekjær Jensen" userId="0eb851300a361a47" providerId="LiveId" clId="{E10E1734-137E-4570-B7BB-5005C5818269}" dt="2023-08-09T18:08:15.774" v="16908" actId="20577"/>
          <ac:spMkLst>
            <pc:docMk/>
            <pc:sldMk cId="2260256731" sldId="320"/>
            <ac:spMk id="4" creationId="{1AD76548-5843-347B-82DD-277B42BB8C14}"/>
          </ac:spMkLst>
        </pc:spChg>
        <pc:spChg chg="mod">
          <ac:chgData name="Martin Johannes Rønnekjær Jensen" userId="0eb851300a361a47" providerId="LiveId" clId="{E10E1734-137E-4570-B7BB-5005C5818269}" dt="2023-07-25T22:31:57.013" v="13065" actId="20577"/>
          <ac:spMkLst>
            <pc:docMk/>
            <pc:sldMk cId="2260256731" sldId="320"/>
            <ac:spMk id="5" creationId="{D4F0DF2D-4C22-01AA-7248-89140ADC56C7}"/>
          </ac:spMkLst>
        </pc:spChg>
        <pc:spChg chg="del">
          <ac:chgData name="Martin Johannes Rønnekjær Jensen" userId="0eb851300a361a47" providerId="LiveId" clId="{E10E1734-137E-4570-B7BB-5005C5818269}" dt="2023-07-21T21:57:51.024" v="7707" actId="478"/>
          <ac:spMkLst>
            <pc:docMk/>
            <pc:sldMk cId="2260256731" sldId="320"/>
            <ac:spMk id="6" creationId="{460C4F05-FB0B-486B-85E8-BEE1547E67A2}"/>
          </ac:spMkLst>
        </pc:spChg>
        <pc:picChg chg="add mod">
          <ac:chgData name="Martin Johannes Rønnekjær Jensen" userId="0eb851300a361a47" providerId="LiveId" clId="{E10E1734-137E-4570-B7BB-5005C5818269}" dt="2023-08-09T18:07:33.297" v="16873" actId="14826"/>
          <ac:picMkLst>
            <pc:docMk/>
            <pc:sldMk cId="2260256731" sldId="320"/>
            <ac:picMk id="6" creationId="{623E5D91-7B1D-019F-3848-32BD19C7F2CB}"/>
          </ac:picMkLst>
        </pc:picChg>
      </pc:sldChg>
      <pc:sldChg chg="addSp delSp modSp mod modTransition">
        <pc:chgData name="Martin Johannes Rønnekjær Jensen" userId="0eb851300a361a47" providerId="LiveId" clId="{E10E1734-137E-4570-B7BB-5005C5818269}" dt="2023-08-09T18:08:30.386" v="16909"/>
        <pc:sldMkLst>
          <pc:docMk/>
          <pc:sldMk cId="3199312860" sldId="321"/>
        </pc:sldMkLst>
        <pc:spChg chg="mod">
          <ac:chgData name="Martin Johannes Rønnekjær Jensen" userId="0eb851300a361a47" providerId="LiveId" clId="{E10E1734-137E-4570-B7BB-5005C5818269}" dt="2023-07-25T16:51:16.264" v="11130" actId="20577"/>
          <ac:spMkLst>
            <pc:docMk/>
            <pc:sldMk cId="3199312860" sldId="321"/>
            <ac:spMk id="2" creationId="{C73E83AB-DEDC-9941-8C22-E04F0887EA0B}"/>
          </ac:spMkLst>
        </pc:spChg>
        <pc:spChg chg="mod">
          <ac:chgData name="Martin Johannes Rønnekjær Jensen" userId="0eb851300a361a47" providerId="LiveId" clId="{E10E1734-137E-4570-B7BB-5005C5818269}" dt="2023-07-21T21:58:26.278" v="7716" actId="2710"/>
          <ac:spMkLst>
            <pc:docMk/>
            <pc:sldMk cId="3199312860" sldId="321"/>
            <ac:spMk id="3" creationId="{CF1B1F9C-8688-3042-67B4-D778DB9609F1}"/>
          </ac:spMkLst>
        </pc:spChg>
        <pc:spChg chg="add mod">
          <ac:chgData name="Martin Johannes Rønnekjær Jensen" userId="0eb851300a361a47" providerId="LiveId" clId="{E10E1734-137E-4570-B7BB-5005C5818269}" dt="2023-08-09T18:08:30.386" v="16909"/>
          <ac:spMkLst>
            <pc:docMk/>
            <pc:sldMk cId="3199312860" sldId="321"/>
            <ac:spMk id="4" creationId="{B818E57E-48F0-5352-BE83-F6EE8AF8A044}"/>
          </ac:spMkLst>
        </pc:spChg>
        <pc:spChg chg="mod">
          <ac:chgData name="Martin Johannes Rønnekjær Jensen" userId="0eb851300a361a47" providerId="LiveId" clId="{E10E1734-137E-4570-B7BB-5005C5818269}" dt="2023-07-25T22:31:53.675" v="13061" actId="20577"/>
          <ac:spMkLst>
            <pc:docMk/>
            <pc:sldMk cId="3199312860" sldId="321"/>
            <ac:spMk id="5" creationId="{D4F0DF2D-4C22-01AA-7248-89140ADC56C7}"/>
          </ac:spMkLst>
        </pc:spChg>
        <pc:spChg chg="del">
          <ac:chgData name="Martin Johannes Rønnekjær Jensen" userId="0eb851300a361a47" providerId="LiveId" clId="{E10E1734-137E-4570-B7BB-5005C5818269}" dt="2023-07-21T21:58:10.143" v="7713" actId="478"/>
          <ac:spMkLst>
            <pc:docMk/>
            <pc:sldMk cId="3199312860" sldId="321"/>
            <ac:spMk id="6" creationId="{460C4F05-FB0B-486B-85E8-BEE1547E67A2}"/>
          </ac:spMkLst>
        </pc:spChg>
        <pc:picChg chg="add mod">
          <ac:chgData name="Martin Johannes Rønnekjær Jensen" userId="0eb851300a361a47" providerId="LiveId" clId="{E10E1734-137E-4570-B7BB-5005C5818269}" dt="2023-08-09T18:08:30.386" v="16909"/>
          <ac:picMkLst>
            <pc:docMk/>
            <pc:sldMk cId="3199312860" sldId="321"/>
            <ac:picMk id="6" creationId="{D771A270-408E-98DD-507B-6D725C83251D}"/>
          </ac:picMkLst>
        </pc:picChg>
      </pc:sldChg>
      <pc:sldChg chg="addSp delSp modSp mod modTransition">
        <pc:chgData name="Martin Johannes Rønnekjær Jensen" userId="0eb851300a361a47" providerId="LiveId" clId="{E10E1734-137E-4570-B7BB-5005C5818269}" dt="2023-08-09T18:05:58.673" v="16871" actId="1036"/>
        <pc:sldMkLst>
          <pc:docMk/>
          <pc:sldMk cId="2394640737" sldId="322"/>
        </pc:sldMkLst>
        <pc:spChg chg="mod">
          <ac:chgData name="Martin Johannes Rønnekjær Jensen" userId="0eb851300a361a47" providerId="LiveId" clId="{E10E1734-137E-4570-B7BB-5005C5818269}" dt="2023-07-25T16:51:04.758" v="11102" actId="20577"/>
          <ac:spMkLst>
            <pc:docMk/>
            <pc:sldMk cId="2394640737" sldId="322"/>
            <ac:spMk id="2" creationId="{C73E83AB-DEDC-9941-8C22-E04F0887EA0B}"/>
          </ac:spMkLst>
        </pc:spChg>
        <pc:spChg chg="mod">
          <ac:chgData name="Martin Johannes Rønnekjær Jensen" userId="0eb851300a361a47" providerId="LiveId" clId="{E10E1734-137E-4570-B7BB-5005C5818269}" dt="2023-07-21T21:57:29.402" v="7696" actId="2710"/>
          <ac:spMkLst>
            <pc:docMk/>
            <pc:sldMk cId="2394640737" sldId="322"/>
            <ac:spMk id="3" creationId="{CF1B1F9C-8688-3042-67B4-D778DB9609F1}"/>
          </ac:spMkLst>
        </pc:spChg>
        <pc:spChg chg="add mod">
          <ac:chgData name="Martin Johannes Rønnekjær Jensen" userId="0eb851300a361a47" providerId="LiveId" clId="{E10E1734-137E-4570-B7BB-5005C5818269}" dt="2023-07-25T16:58:13.754" v="11232" actId="20577"/>
          <ac:spMkLst>
            <pc:docMk/>
            <pc:sldMk cId="2394640737" sldId="322"/>
            <ac:spMk id="4" creationId="{106ECC12-F27B-624B-2758-0AC8E0603161}"/>
          </ac:spMkLst>
        </pc:spChg>
        <pc:spChg chg="mod">
          <ac:chgData name="Martin Johannes Rønnekjær Jensen" userId="0eb851300a361a47" providerId="LiveId" clId="{E10E1734-137E-4570-B7BB-5005C5818269}" dt="2023-08-09T18:05:58.673" v="16871" actId="1036"/>
          <ac:spMkLst>
            <pc:docMk/>
            <pc:sldMk cId="2394640737" sldId="322"/>
            <ac:spMk id="5" creationId="{D4F0DF2D-4C22-01AA-7248-89140ADC56C7}"/>
          </ac:spMkLst>
        </pc:spChg>
        <pc:spChg chg="del">
          <ac:chgData name="Martin Johannes Rønnekjær Jensen" userId="0eb851300a361a47" providerId="LiveId" clId="{E10E1734-137E-4570-B7BB-5005C5818269}" dt="2023-07-21T21:56:54.881" v="7685" actId="478"/>
          <ac:spMkLst>
            <pc:docMk/>
            <pc:sldMk cId="2394640737" sldId="322"/>
            <ac:spMk id="6" creationId="{460C4F05-FB0B-486B-85E8-BEE1547E67A2}"/>
          </ac:spMkLst>
        </pc:spChg>
        <pc:picChg chg="add mod">
          <ac:chgData name="Martin Johannes Rønnekjær Jensen" userId="0eb851300a361a47" providerId="LiveId" clId="{E10E1734-137E-4570-B7BB-5005C5818269}" dt="2023-07-25T16:57:54.441" v="11183" actId="18131"/>
          <ac:picMkLst>
            <pc:docMk/>
            <pc:sldMk cId="2394640737" sldId="322"/>
            <ac:picMk id="6" creationId="{400882EB-E4AB-0CEA-CC1D-3F9D2A0DF978}"/>
          </ac:picMkLst>
        </pc:picChg>
      </pc:sldChg>
      <pc:sldChg chg="addSp delSp modSp mod modTransition">
        <pc:chgData name="Martin Johannes Rønnekjær Jensen" userId="0eb851300a361a47" providerId="LiveId" clId="{E10E1734-137E-4570-B7BB-5005C5818269}" dt="2023-07-25T22:32:05.458" v="13073" actId="20577"/>
        <pc:sldMkLst>
          <pc:docMk/>
          <pc:sldMk cId="3451737083" sldId="323"/>
        </pc:sldMkLst>
        <pc:spChg chg="mod">
          <ac:chgData name="Martin Johannes Rønnekjær Jensen" userId="0eb851300a361a47" providerId="LiveId" clId="{E10E1734-137E-4570-B7BB-5005C5818269}" dt="2023-07-25T16:50:48.808" v="11089" actId="20577"/>
          <ac:spMkLst>
            <pc:docMk/>
            <pc:sldMk cId="3451737083" sldId="323"/>
            <ac:spMk id="2" creationId="{C73E83AB-DEDC-9941-8C22-E04F0887EA0B}"/>
          </ac:spMkLst>
        </pc:spChg>
        <pc:spChg chg="mod">
          <ac:chgData name="Martin Johannes Rønnekjær Jensen" userId="0eb851300a361a47" providerId="LiveId" clId="{E10E1734-137E-4570-B7BB-5005C5818269}" dt="2023-07-21T21:57:17.855" v="7693" actId="2711"/>
          <ac:spMkLst>
            <pc:docMk/>
            <pc:sldMk cId="3451737083" sldId="323"/>
            <ac:spMk id="3" creationId="{CF1B1F9C-8688-3042-67B4-D778DB9609F1}"/>
          </ac:spMkLst>
        </pc:spChg>
        <pc:spChg chg="add mod">
          <ac:chgData name="Martin Johannes Rønnekjær Jensen" userId="0eb851300a361a47" providerId="LiveId" clId="{E10E1734-137E-4570-B7BB-5005C5818269}" dt="2023-07-25T16:49:39.609" v="11075" actId="20577"/>
          <ac:spMkLst>
            <pc:docMk/>
            <pc:sldMk cId="3451737083" sldId="323"/>
            <ac:spMk id="4" creationId="{0651C38D-9E35-91A3-6ED5-909E8AD749F0}"/>
          </ac:spMkLst>
        </pc:spChg>
        <pc:spChg chg="mod">
          <ac:chgData name="Martin Johannes Rønnekjær Jensen" userId="0eb851300a361a47" providerId="LiveId" clId="{E10E1734-137E-4570-B7BB-5005C5818269}" dt="2023-07-25T22:32:05.458" v="13073" actId="20577"/>
          <ac:spMkLst>
            <pc:docMk/>
            <pc:sldMk cId="3451737083" sldId="323"/>
            <ac:spMk id="5" creationId="{D4F0DF2D-4C22-01AA-7248-89140ADC56C7}"/>
          </ac:spMkLst>
        </pc:spChg>
        <pc:spChg chg="del">
          <ac:chgData name="Martin Johannes Rønnekjær Jensen" userId="0eb851300a361a47" providerId="LiveId" clId="{E10E1734-137E-4570-B7BB-5005C5818269}" dt="2023-07-21T21:56:53.023" v="7684" actId="478"/>
          <ac:spMkLst>
            <pc:docMk/>
            <pc:sldMk cId="3451737083" sldId="323"/>
            <ac:spMk id="6" creationId="{460C4F05-FB0B-486B-85E8-BEE1547E67A2}"/>
          </ac:spMkLst>
        </pc:spChg>
        <pc:picChg chg="add mod">
          <ac:chgData name="Martin Johannes Rønnekjær Jensen" userId="0eb851300a361a47" providerId="LiveId" clId="{E10E1734-137E-4570-B7BB-5005C5818269}" dt="2023-07-25T16:49:23.450" v="11027" actId="14826"/>
          <ac:picMkLst>
            <pc:docMk/>
            <pc:sldMk cId="3451737083" sldId="323"/>
            <ac:picMk id="6" creationId="{17E8ABA6-0399-CC3E-35B8-7E09A63709CC}"/>
          </ac:picMkLst>
        </pc:picChg>
        <pc:picChg chg="add del mod">
          <ac:chgData name="Martin Johannes Rønnekjær Jensen" userId="0eb851300a361a47" providerId="LiveId" clId="{E10E1734-137E-4570-B7BB-5005C5818269}" dt="2023-07-25T16:49:24.333" v="11028" actId="478"/>
          <ac:picMkLst>
            <pc:docMk/>
            <pc:sldMk cId="3451737083" sldId="323"/>
            <ac:picMk id="1026" creationId="{B9EEFFEE-1947-6973-DD37-5B58AFE495D5}"/>
          </ac:picMkLst>
        </pc:picChg>
      </pc:sldChg>
      <pc:sldChg chg="addSp delSp modSp mod modTransition">
        <pc:chgData name="Martin Johannes Rønnekjær Jensen" userId="0eb851300a361a47" providerId="LiveId" clId="{E10E1734-137E-4570-B7BB-5005C5818269}" dt="2023-07-25T22:32:12.370" v="13077" actId="20577"/>
        <pc:sldMkLst>
          <pc:docMk/>
          <pc:sldMk cId="3973729988" sldId="324"/>
        </pc:sldMkLst>
        <pc:spChg chg="mod">
          <ac:chgData name="Martin Johannes Rønnekjær Jensen" userId="0eb851300a361a47" providerId="LiveId" clId="{E10E1734-137E-4570-B7BB-5005C5818269}" dt="2023-07-25T16:50:42.537" v="11082" actId="20577"/>
          <ac:spMkLst>
            <pc:docMk/>
            <pc:sldMk cId="3973729988" sldId="324"/>
            <ac:spMk id="2" creationId="{C73E83AB-DEDC-9941-8C22-E04F0887EA0B}"/>
          </ac:spMkLst>
        </pc:spChg>
        <pc:spChg chg="mod">
          <ac:chgData name="Martin Johannes Rønnekjær Jensen" userId="0eb851300a361a47" providerId="LiveId" clId="{E10E1734-137E-4570-B7BB-5005C5818269}" dt="2023-07-25T16:52:58.902" v="11146" actId="6549"/>
          <ac:spMkLst>
            <pc:docMk/>
            <pc:sldMk cId="3973729988" sldId="324"/>
            <ac:spMk id="3" creationId="{CF1B1F9C-8688-3042-67B4-D778DB9609F1}"/>
          </ac:spMkLst>
        </pc:spChg>
        <pc:spChg chg="add mod">
          <ac:chgData name="Martin Johannes Rønnekjær Jensen" userId="0eb851300a361a47" providerId="LiveId" clId="{E10E1734-137E-4570-B7BB-5005C5818269}" dt="2023-07-25T16:53:43.646" v="11180" actId="20577"/>
          <ac:spMkLst>
            <pc:docMk/>
            <pc:sldMk cId="3973729988" sldId="324"/>
            <ac:spMk id="4" creationId="{C2A29F6C-E450-8061-F696-0EA011AE857F}"/>
          </ac:spMkLst>
        </pc:spChg>
        <pc:spChg chg="mod">
          <ac:chgData name="Martin Johannes Rønnekjær Jensen" userId="0eb851300a361a47" providerId="LiveId" clId="{E10E1734-137E-4570-B7BB-5005C5818269}" dt="2023-07-25T22:32:12.370" v="13077" actId="20577"/>
          <ac:spMkLst>
            <pc:docMk/>
            <pc:sldMk cId="3973729988" sldId="324"/>
            <ac:spMk id="5" creationId="{D4F0DF2D-4C22-01AA-7248-89140ADC56C7}"/>
          </ac:spMkLst>
        </pc:spChg>
        <pc:spChg chg="del">
          <ac:chgData name="Martin Johannes Rønnekjær Jensen" userId="0eb851300a361a47" providerId="LiveId" clId="{E10E1734-137E-4570-B7BB-5005C5818269}" dt="2023-07-21T21:56:11.959" v="7674" actId="478"/>
          <ac:spMkLst>
            <pc:docMk/>
            <pc:sldMk cId="3973729988" sldId="324"/>
            <ac:spMk id="6" creationId="{460C4F05-FB0B-486B-85E8-BEE1547E67A2}"/>
          </ac:spMkLst>
        </pc:spChg>
        <pc:picChg chg="add mod">
          <ac:chgData name="Martin Johannes Rønnekjær Jensen" userId="0eb851300a361a47" providerId="LiveId" clId="{E10E1734-137E-4570-B7BB-5005C5818269}" dt="2023-07-25T16:53:13.802" v="11148" actId="18131"/>
          <ac:picMkLst>
            <pc:docMk/>
            <pc:sldMk cId="3973729988" sldId="324"/>
            <ac:picMk id="6" creationId="{48637958-1F07-91A5-28CB-7E4D1EB75822}"/>
          </ac:picMkLst>
        </pc:picChg>
      </pc:sldChg>
      <pc:sldChg chg="del modTransition">
        <pc:chgData name="Martin Johannes Rønnekjær Jensen" userId="0eb851300a361a47" providerId="LiveId" clId="{E10E1734-137E-4570-B7BB-5005C5818269}" dt="2023-08-09T18:29:58.841" v="17000" actId="47"/>
        <pc:sldMkLst>
          <pc:docMk/>
          <pc:sldMk cId="806963528" sldId="325"/>
        </pc:sldMkLst>
      </pc:sldChg>
      <pc:sldChg chg="del">
        <pc:chgData name="Martin Johannes Rønnekjær Jensen" userId="0eb851300a361a47" providerId="LiveId" clId="{E10E1734-137E-4570-B7BB-5005C5818269}" dt="2023-07-22T21:08:04.549" v="8082" actId="47"/>
        <pc:sldMkLst>
          <pc:docMk/>
          <pc:sldMk cId="1023820840" sldId="326"/>
        </pc:sldMkLst>
      </pc:sldChg>
      <pc:sldChg chg="addSp delSp modSp mod modTransition">
        <pc:chgData name="Martin Johannes Rønnekjær Jensen" userId="0eb851300a361a47" providerId="LiveId" clId="{E10E1734-137E-4570-B7BB-5005C5818269}" dt="2023-08-13T12:36:51.706" v="17802" actId="20577"/>
        <pc:sldMkLst>
          <pc:docMk/>
          <pc:sldMk cId="1184834583" sldId="327"/>
        </pc:sldMkLst>
        <pc:spChg chg="mod">
          <ac:chgData name="Martin Johannes Rønnekjær Jensen" userId="0eb851300a361a47" providerId="LiveId" clId="{E10E1734-137E-4570-B7BB-5005C5818269}" dt="2023-08-13T12:36:51.706" v="17802" actId="20577"/>
          <ac:spMkLst>
            <pc:docMk/>
            <pc:sldMk cId="1184834583" sldId="327"/>
            <ac:spMk id="2" creationId="{C73E83AB-DEDC-9941-8C22-E04F0887EA0B}"/>
          </ac:spMkLst>
        </pc:spChg>
        <pc:spChg chg="mod">
          <ac:chgData name="Martin Johannes Rønnekjær Jensen" userId="0eb851300a361a47" providerId="LiveId" clId="{E10E1734-137E-4570-B7BB-5005C5818269}" dt="2023-08-10T18:01:56.542" v="17525" actId="14100"/>
          <ac:spMkLst>
            <pc:docMk/>
            <pc:sldMk cId="1184834583" sldId="327"/>
            <ac:spMk id="3" creationId="{CF1B1F9C-8688-3042-67B4-D778DB9609F1}"/>
          </ac:spMkLst>
        </pc:spChg>
        <pc:spChg chg="mod">
          <ac:chgData name="Martin Johannes Rønnekjær Jensen" userId="0eb851300a361a47" providerId="LiveId" clId="{E10E1734-137E-4570-B7BB-5005C5818269}" dt="2023-08-10T18:01:59.876" v="17529" actId="20577"/>
          <ac:spMkLst>
            <pc:docMk/>
            <pc:sldMk cId="1184834583" sldId="327"/>
            <ac:spMk id="4" creationId="{E356C0CD-AA71-8E84-A32B-2260A6524717}"/>
          </ac:spMkLst>
        </pc:spChg>
        <pc:spChg chg="del">
          <ac:chgData name="Martin Johannes Rønnekjær Jensen" userId="0eb851300a361a47" providerId="LiveId" clId="{E10E1734-137E-4570-B7BB-5005C5818269}" dt="2023-08-09T18:22:12.033" v="16910" actId="478"/>
          <ac:spMkLst>
            <pc:docMk/>
            <pc:sldMk cId="1184834583" sldId="327"/>
            <ac:spMk id="6" creationId="{460C4F05-FB0B-486B-85E8-BEE1547E67A2}"/>
          </ac:spMkLst>
        </pc:spChg>
        <pc:spChg chg="add mod">
          <ac:chgData name="Martin Johannes Rønnekjær Jensen" userId="0eb851300a361a47" providerId="LiveId" clId="{E10E1734-137E-4570-B7BB-5005C5818269}" dt="2023-08-09T18:24:27.623" v="16931" actId="2711"/>
          <ac:spMkLst>
            <pc:docMk/>
            <pc:sldMk cId="1184834583" sldId="327"/>
            <ac:spMk id="7" creationId="{F5CF3826-F0AF-60F5-4C69-04C9170814E1}"/>
          </ac:spMkLst>
        </pc:spChg>
        <pc:picChg chg="add mod">
          <ac:chgData name="Martin Johannes Rønnekjær Jensen" userId="0eb851300a361a47" providerId="LiveId" clId="{E10E1734-137E-4570-B7BB-5005C5818269}" dt="2023-08-09T18:24:27.623" v="16931" actId="2711"/>
          <ac:picMkLst>
            <pc:docMk/>
            <pc:sldMk cId="1184834583" sldId="327"/>
            <ac:picMk id="5" creationId="{DE13E0A4-B269-95EB-1C7D-9C054B67DB00}"/>
          </ac:picMkLst>
        </pc:picChg>
        <pc:picChg chg="del">
          <ac:chgData name="Martin Johannes Rønnekjær Jensen" userId="0eb851300a361a47" providerId="LiveId" clId="{E10E1734-137E-4570-B7BB-5005C5818269}" dt="2023-08-09T18:22:12.033" v="16910" actId="478"/>
          <ac:picMkLst>
            <pc:docMk/>
            <pc:sldMk cId="1184834583" sldId="327"/>
            <ac:picMk id="2050" creationId="{3DB124A7-27BD-A72B-B2CA-7E79B9F4BA58}"/>
          </ac:picMkLst>
        </pc:picChg>
      </pc:sldChg>
      <pc:sldChg chg="addSp delSp modSp mod modTransition modNotesTx">
        <pc:chgData name="Martin Johannes Rønnekjær Jensen" userId="0eb851300a361a47" providerId="LiveId" clId="{E10E1734-137E-4570-B7BB-5005C5818269}" dt="2023-08-16T18:08:48.035" v="18461" actId="20577"/>
        <pc:sldMkLst>
          <pc:docMk/>
          <pc:sldMk cId="1970130189" sldId="328"/>
        </pc:sldMkLst>
        <pc:spChg chg="mod">
          <ac:chgData name="Martin Johannes Rønnekjær Jensen" userId="0eb851300a361a47" providerId="LiveId" clId="{E10E1734-137E-4570-B7BB-5005C5818269}" dt="2023-08-15T18:53:45.709" v="18185" actId="20577"/>
          <ac:spMkLst>
            <pc:docMk/>
            <pc:sldMk cId="1970130189" sldId="328"/>
            <ac:spMk id="2" creationId="{C73E83AB-DEDC-9941-8C22-E04F0887EA0B}"/>
          </ac:spMkLst>
        </pc:spChg>
        <pc:spChg chg="mod">
          <ac:chgData name="Martin Johannes Rønnekjær Jensen" userId="0eb851300a361a47" providerId="LiveId" clId="{E10E1734-137E-4570-B7BB-5005C5818269}" dt="2023-08-16T18:08:36.165" v="18453" actId="20577"/>
          <ac:spMkLst>
            <pc:docMk/>
            <pc:sldMk cId="1970130189" sldId="328"/>
            <ac:spMk id="3" creationId="{CF1B1F9C-8688-3042-67B4-D778DB9609F1}"/>
          </ac:spMkLst>
        </pc:spChg>
        <pc:spChg chg="mod">
          <ac:chgData name="Martin Johannes Rønnekjær Jensen" userId="0eb851300a361a47" providerId="LiveId" clId="{E10E1734-137E-4570-B7BB-5005C5818269}" dt="2023-08-16T18:08:48.035" v="18461" actId="20577"/>
          <ac:spMkLst>
            <pc:docMk/>
            <pc:sldMk cId="1970130189" sldId="328"/>
            <ac:spMk id="4" creationId="{E356C0CD-AA71-8E84-A32B-2260A6524717}"/>
          </ac:spMkLst>
        </pc:spChg>
        <pc:spChg chg="add mod">
          <ac:chgData name="Martin Johannes Rønnekjær Jensen" userId="0eb851300a361a47" providerId="LiveId" clId="{E10E1734-137E-4570-B7BB-5005C5818269}" dt="2023-08-15T18:53:42.533" v="18177" actId="2711"/>
          <ac:spMkLst>
            <pc:docMk/>
            <pc:sldMk cId="1970130189" sldId="328"/>
            <ac:spMk id="5" creationId="{A8CE6561-19DA-28DD-B3B2-CF02DE427D6F}"/>
          </ac:spMkLst>
        </pc:spChg>
        <pc:spChg chg="del">
          <ac:chgData name="Martin Johannes Rønnekjær Jensen" userId="0eb851300a361a47" providerId="LiveId" clId="{E10E1734-137E-4570-B7BB-5005C5818269}" dt="2023-08-15T18:53:37.811" v="18175" actId="478"/>
          <ac:spMkLst>
            <pc:docMk/>
            <pc:sldMk cId="1970130189" sldId="328"/>
            <ac:spMk id="6" creationId="{460C4F05-FB0B-486B-85E8-BEE1547E67A2}"/>
          </ac:spMkLst>
        </pc:spChg>
        <pc:spChg chg="add mod">
          <ac:chgData name="Martin Johannes Rønnekjær Jensen" userId="0eb851300a361a47" providerId="LiveId" clId="{E10E1734-137E-4570-B7BB-5005C5818269}" dt="2023-08-16T18:08:43.856" v="18458" actId="1036"/>
          <ac:spMkLst>
            <pc:docMk/>
            <pc:sldMk cId="1970130189" sldId="328"/>
            <ac:spMk id="6" creationId="{A854E01F-EA41-C797-BC5B-908B0DEEF1FC}"/>
          </ac:spMkLst>
        </pc:spChg>
        <pc:picChg chg="add mod">
          <ac:chgData name="Martin Johannes Rønnekjær Jensen" userId="0eb851300a361a47" providerId="LiveId" clId="{E10E1734-137E-4570-B7BB-5005C5818269}" dt="2023-08-15T18:53:42.533" v="18177" actId="2711"/>
          <ac:picMkLst>
            <pc:docMk/>
            <pc:sldMk cId="1970130189" sldId="328"/>
            <ac:picMk id="7" creationId="{85F0B117-25C1-BB26-DC2B-8C82D04C047A}"/>
          </ac:picMkLst>
        </pc:picChg>
      </pc:sldChg>
      <pc:sldChg chg="addSp delSp modSp mod modTransition modNotesTx">
        <pc:chgData name="Martin Johannes Rønnekjær Jensen" userId="0eb851300a361a47" providerId="LiveId" clId="{E10E1734-137E-4570-B7BB-5005C5818269}" dt="2023-08-11T21:36:41.371" v="17608" actId="20577"/>
        <pc:sldMkLst>
          <pc:docMk/>
          <pc:sldMk cId="1454798761" sldId="329"/>
        </pc:sldMkLst>
        <pc:spChg chg="mod">
          <ac:chgData name="Martin Johannes Rønnekjær Jensen" userId="0eb851300a361a47" providerId="LiveId" clId="{E10E1734-137E-4570-B7BB-5005C5818269}" dt="2023-07-16T18:59:40.197" v="3429" actId="20577"/>
          <ac:spMkLst>
            <pc:docMk/>
            <pc:sldMk cId="1454798761" sldId="329"/>
            <ac:spMk id="2" creationId="{C73E83AB-DEDC-9941-8C22-E04F0887EA0B}"/>
          </ac:spMkLst>
        </pc:spChg>
        <pc:spChg chg="mod">
          <ac:chgData name="Martin Johannes Rønnekjær Jensen" userId="0eb851300a361a47" providerId="LiveId" clId="{E10E1734-137E-4570-B7BB-5005C5818269}" dt="2023-07-17T10:51:47.990" v="5112" actId="14100"/>
          <ac:spMkLst>
            <pc:docMk/>
            <pc:sldMk cId="1454798761" sldId="329"/>
            <ac:spMk id="3" creationId="{CF1B1F9C-8688-3042-67B4-D778DB9609F1}"/>
          </ac:spMkLst>
        </pc:spChg>
        <pc:spChg chg="mod">
          <ac:chgData name="Martin Johannes Rønnekjær Jensen" userId="0eb851300a361a47" providerId="LiveId" clId="{E10E1734-137E-4570-B7BB-5005C5818269}" dt="2023-08-11T21:36:41.371" v="17608" actId="20577"/>
          <ac:spMkLst>
            <pc:docMk/>
            <pc:sldMk cId="1454798761" sldId="329"/>
            <ac:spMk id="4" creationId="{E356C0CD-AA71-8E84-A32B-2260A6524717}"/>
          </ac:spMkLst>
        </pc:spChg>
        <pc:spChg chg="mod">
          <ac:chgData name="Martin Johannes Rønnekjær Jensen" userId="0eb851300a361a47" providerId="LiveId" clId="{E10E1734-137E-4570-B7BB-5005C5818269}" dt="2023-07-16T18:53:25.071" v="3338" actId="2711"/>
          <ac:spMkLst>
            <pc:docMk/>
            <pc:sldMk cId="1454798761" sldId="329"/>
            <ac:spMk id="6" creationId="{460C4F05-FB0B-486B-85E8-BEE1547E67A2}"/>
          </ac:spMkLst>
        </pc:spChg>
        <pc:picChg chg="add del mod">
          <ac:chgData name="Martin Johannes Rønnekjær Jensen" userId="0eb851300a361a47" providerId="LiveId" clId="{E10E1734-137E-4570-B7BB-5005C5818269}" dt="2023-07-16T19:03:23.134" v="3458" actId="478"/>
          <ac:picMkLst>
            <pc:docMk/>
            <pc:sldMk cId="1454798761" sldId="329"/>
            <ac:picMk id="5" creationId="{D5827872-5449-4FEA-B0AF-4C1EFB444688}"/>
          </ac:picMkLst>
        </pc:picChg>
        <pc:picChg chg="add mod">
          <ac:chgData name="Martin Johannes Rønnekjær Jensen" userId="0eb851300a361a47" providerId="LiveId" clId="{E10E1734-137E-4570-B7BB-5005C5818269}" dt="2023-06-27T21:10:40.717" v="251" actId="1076"/>
          <ac:picMkLst>
            <pc:docMk/>
            <pc:sldMk cId="1454798761" sldId="329"/>
            <ac:picMk id="1026" creationId="{5608F37A-830F-7943-F17C-4D819BB300B4}"/>
          </ac:picMkLst>
        </pc:picChg>
      </pc:sldChg>
      <pc:sldChg chg="addSp delSp modSp mod modTransition modNotesTx">
        <pc:chgData name="Martin Johannes Rønnekjær Jensen" userId="0eb851300a361a47" providerId="LiveId" clId="{E10E1734-137E-4570-B7BB-5005C5818269}" dt="2023-08-11T21:36:36.762" v="17604" actId="20577"/>
        <pc:sldMkLst>
          <pc:docMk/>
          <pc:sldMk cId="2944110597" sldId="330"/>
        </pc:sldMkLst>
        <pc:spChg chg="mod">
          <ac:chgData name="Martin Johannes Rønnekjær Jensen" userId="0eb851300a361a47" providerId="LiveId" clId="{E10E1734-137E-4570-B7BB-5005C5818269}" dt="2023-07-16T18:59:34.229" v="3416" actId="20577"/>
          <ac:spMkLst>
            <pc:docMk/>
            <pc:sldMk cId="2944110597" sldId="330"/>
            <ac:spMk id="2" creationId="{C73E83AB-DEDC-9941-8C22-E04F0887EA0B}"/>
          </ac:spMkLst>
        </pc:spChg>
        <pc:spChg chg="mod">
          <ac:chgData name="Martin Johannes Rønnekjær Jensen" userId="0eb851300a361a47" providerId="LiveId" clId="{E10E1734-137E-4570-B7BB-5005C5818269}" dt="2023-08-10T18:36:02.145" v="17571" actId="113"/>
          <ac:spMkLst>
            <pc:docMk/>
            <pc:sldMk cId="2944110597" sldId="330"/>
            <ac:spMk id="3" creationId="{CF1B1F9C-8688-3042-67B4-D778DB9609F1}"/>
          </ac:spMkLst>
        </pc:spChg>
        <pc:spChg chg="mod">
          <ac:chgData name="Martin Johannes Rønnekjær Jensen" userId="0eb851300a361a47" providerId="LiveId" clId="{E10E1734-137E-4570-B7BB-5005C5818269}" dt="2023-08-11T21:36:36.762" v="17604" actId="20577"/>
          <ac:spMkLst>
            <pc:docMk/>
            <pc:sldMk cId="2944110597" sldId="330"/>
            <ac:spMk id="4" creationId="{E356C0CD-AA71-8E84-A32B-2260A6524717}"/>
          </ac:spMkLst>
        </pc:spChg>
        <pc:spChg chg="add mod">
          <ac:chgData name="Martin Johannes Rønnekjær Jensen" userId="0eb851300a361a47" providerId="LiveId" clId="{E10E1734-137E-4570-B7BB-5005C5818269}" dt="2023-07-16T20:05:45.474" v="4096" actId="14100"/>
          <ac:spMkLst>
            <pc:docMk/>
            <pc:sldMk cId="2944110597" sldId="330"/>
            <ac:spMk id="5" creationId="{FE11C70B-434E-9486-6655-C3C3BB17B338}"/>
          </ac:spMkLst>
        </pc:spChg>
        <pc:spChg chg="del mod">
          <ac:chgData name="Martin Johannes Rønnekjær Jensen" userId="0eb851300a361a47" providerId="LiveId" clId="{E10E1734-137E-4570-B7BB-5005C5818269}" dt="2023-07-16T18:58:08.075" v="3384" actId="478"/>
          <ac:spMkLst>
            <pc:docMk/>
            <pc:sldMk cId="2944110597" sldId="330"/>
            <ac:spMk id="6" creationId="{460C4F05-FB0B-486B-85E8-BEE1547E67A2}"/>
          </ac:spMkLst>
        </pc:spChg>
        <pc:picChg chg="add del mod">
          <ac:chgData name="Martin Johannes Rønnekjær Jensen" userId="0eb851300a361a47" providerId="LiveId" clId="{E10E1734-137E-4570-B7BB-5005C5818269}" dt="2023-07-16T19:02:11.807" v="3439" actId="478"/>
          <ac:picMkLst>
            <pc:docMk/>
            <pc:sldMk cId="2944110597" sldId="330"/>
            <ac:picMk id="7" creationId="{E7A48D48-6D36-AD3E-93F3-633A19FE55D4}"/>
          </ac:picMkLst>
        </pc:picChg>
        <pc:picChg chg="add del mod">
          <ac:chgData name="Martin Johannes Rønnekjær Jensen" userId="0eb851300a361a47" providerId="LiveId" clId="{E10E1734-137E-4570-B7BB-5005C5818269}" dt="2023-07-16T19:03:17.259" v="3455"/>
          <ac:picMkLst>
            <pc:docMk/>
            <pc:sldMk cId="2944110597" sldId="330"/>
            <ac:picMk id="8" creationId="{911D7063-608F-7C57-C335-69D766EB4B0F}"/>
          </ac:picMkLst>
        </pc:picChg>
        <pc:picChg chg="add mod">
          <ac:chgData name="Martin Johannes Rønnekjær Jensen" userId="0eb851300a361a47" providerId="LiveId" clId="{E10E1734-137E-4570-B7BB-5005C5818269}" dt="2023-07-16T20:05:42.773" v="4095" actId="14100"/>
          <ac:picMkLst>
            <pc:docMk/>
            <pc:sldMk cId="2944110597" sldId="330"/>
            <ac:picMk id="9" creationId="{FF5A2162-40D2-FA68-E372-8CF310548E11}"/>
          </ac:picMkLst>
        </pc:picChg>
        <pc:picChg chg="add del mod">
          <ac:chgData name="Martin Johannes Rønnekjær Jensen" userId="0eb851300a361a47" providerId="LiveId" clId="{E10E1734-137E-4570-B7BB-5005C5818269}" dt="2023-07-16T19:01:39.149" v="3434"/>
          <ac:picMkLst>
            <pc:docMk/>
            <pc:sldMk cId="2944110597" sldId="330"/>
            <ac:picMk id="1026" creationId="{0079BAFC-64F3-E7FE-C424-130A01A96312}"/>
          </ac:picMkLst>
        </pc:picChg>
      </pc:sldChg>
      <pc:sldChg chg="del">
        <pc:chgData name="Martin Johannes Rønnekjær Jensen" userId="0eb851300a361a47" providerId="LiveId" clId="{E10E1734-137E-4570-B7BB-5005C5818269}" dt="2023-07-16T09:25:51.973" v="2962" actId="47"/>
        <pc:sldMkLst>
          <pc:docMk/>
          <pc:sldMk cId="993259526" sldId="331"/>
        </pc:sldMkLst>
      </pc:sldChg>
      <pc:sldChg chg="addSp delSp modSp add del mod modNotesTx">
        <pc:chgData name="Martin Johannes Rønnekjær Jensen" userId="0eb851300a361a47" providerId="LiveId" clId="{E10E1734-137E-4570-B7BB-5005C5818269}" dt="2023-07-16T09:29:34.361" v="3034" actId="47"/>
        <pc:sldMkLst>
          <pc:docMk/>
          <pc:sldMk cId="1292396592" sldId="332"/>
        </pc:sldMkLst>
        <pc:spChg chg="mod">
          <ac:chgData name="Martin Johannes Rønnekjær Jensen" userId="0eb851300a361a47" providerId="LiveId" clId="{E10E1734-137E-4570-B7BB-5005C5818269}" dt="2023-07-16T09:29:04.130" v="3023" actId="404"/>
          <ac:spMkLst>
            <pc:docMk/>
            <pc:sldMk cId="1292396592" sldId="332"/>
            <ac:spMk id="3" creationId="{CF1B1F9C-8688-3042-67B4-D778DB9609F1}"/>
          </ac:spMkLst>
        </pc:spChg>
        <pc:spChg chg="mod">
          <ac:chgData name="Martin Johannes Rønnekjær Jensen" userId="0eb851300a361a47" providerId="LiveId" clId="{E10E1734-137E-4570-B7BB-5005C5818269}" dt="2023-07-16T09:29:11.839" v="3025" actId="1076"/>
          <ac:spMkLst>
            <pc:docMk/>
            <pc:sldMk cId="1292396592" sldId="332"/>
            <ac:spMk id="4" creationId="{E356C0CD-AA71-8E84-A32B-2260A6524717}"/>
          </ac:spMkLst>
        </pc:spChg>
        <pc:spChg chg="add mod">
          <ac:chgData name="Martin Johannes Rønnekjær Jensen" userId="0eb851300a361a47" providerId="LiveId" clId="{E10E1734-137E-4570-B7BB-5005C5818269}" dt="2023-07-16T09:29:08.731" v="3024" actId="1076"/>
          <ac:spMkLst>
            <pc:docMk/>
            <pc:sldMk cId="1292396592" sldId="332"/>
            <ac:spMk id="5" creationId="{C2C29403-F4F3-9235-DE67-44B7C83F618F}"/>
          </ac:spMkLst>
        </pc:spChg>
        <pc:spChg chg="del">
          <ac:chgData name="Martin Johannes Rønnekjær Jensen" userId="0eb851300a361a47" providerId="LiveId" clId="{E10E1734-137E-4570-B7BB-5005C5818269}" dt="2023-07-16T09:26:40.640" v="2968" actId="478"/>
          <ac:spMkLst>
            <pc:docMk/>
            <pc:sldMk cId="1292396592" sldId="332"/>
            <ac:spMk id="6" creationId="{460C4F05-FB0B-486B-85E8-BEE1547E67A2}"/>
          </ac:spMkLst>
        </pc:spChg>
        <pc:spChg chg="add mod">
          <ac:chgData name="Martin Johannes Rønnekjær Jensen" userId="0eb851300a361a47" providerId="LiveId" clId="{E10E1734-137E-4570-B7BB-5005C5818269}" dt="2023-07-16T09:29:04.130" v="3023" actId="404"/>
          <ac:spMkLst>
            <pc:docMk/>
            <pc:sldMk cId="1292396592" sldId="332"/>
            <ac:spMk id="7" creationId="{2BF18CF5-4580-A98C-45BA-B1549B5440B3}"/>
          </ac:spMkLst>
        </pc:spChg>
        <pc:cxnChg chg="add mod">
          <ac:chgData name="Martin Johannes Rønnekjær Jensen" userId="0eb851300a361a47" providerId="LiveId" clId="{E10E1734-137E-4570-B7BB-5005C5818269}" dt="2023-07-16T09:29:13.944" v="3026" actId="1076"/>
          <ac:cxnSpMkLst>
            <pc:docMk/>
            <pc:sldMk cId="1292396592" sldId="332"/>
            <ac:cxnSpMk id="9" creationId="{E0A12E30-DD47-A715-8281-52108166C454}"/>
          </ac:cxnSpMkLst>
        </pc:cxnChg>
      </pc:sldChg>
      <pc:sldChg chg="addSp delSp modSp mod modTransition modNotesTx">
        <pc:chgData name="Martin Johannes Rønnekjær Jensen" userId="0eb851300a361a47" providerId="LiveId" clId="{E10E1734-137E-4570-B7BB-5005C5818269}" dt="2023-08-20T18:13:57.380" v="19009" actId="20577"/>
        <pc:sldMkLst>
          <pc:docMk/>
          <pc:sldMk cId="423614709" sldId="333"/>
        </pc:sldMkLst>
        <pc:spChg chg="mod">
          <ac:chgData name="Martin Johannes Rønnekjær Jensen" userId="0eb851300a361a47" providerId="LiveId" clId="{E10E1734-137E-4570-B7BB-5005C5818269}" dt="2023-07-17T20:42:34.818" v="5565" actId="20577"/>
          <ac:spMkLst>
            <pc:docMk/>
            <pc:sldMk cId="423614709" sldId="333"/>
            <ac:spMk id="2" creationId="{C73E83AB-DEDC-9941-8C22-E04F0887EA0B}"/>
          </ac:spMkLst>
        </pc:spChg>
        <pc:spChg chg="mod">
          <ac:chgData name="Martin Johannes Rønnekjær Jensen" userId="0eb851300a361a47" providerId="LiveId" clId="{E10E1734-137E-4570-B7BB-5005C5818269}" dt="2023-07-17T20:34:07.585" v="5148" actId="2710"/>
          <ac:spMkLst>
            <pc:docMk/>
            <pc:sldMk cId="423614709" sldId="333"/>
            <ac:spMk id="3" creationId="{CF1B1F9C-8688-3042-67B4-D778DB9609F1}"/>
          </ac:spMkLst>
        </pc:spChg>
        <pc:spChg chg="add mod">
          <ac:chgData name="Martin Johannes Rønnekjær Jensen" userId="0eb851300a361a47" providerId="LiveId" clId="{E10E1734-137E-4570-B7BB-5005C5818269}" dt="2023-07-25T22:09:35.748" v="12916" actId="20577"/>
          <ac:spMkLst>
            <pc:docMk/>
            <pc:sldMk cId="423614709" sldId="333"/>
            <ac:spMk id="4" creationId="{4F1F1BB8-95C0-4248-AA2D-B6CD0F29ACD3}"/>
          </ac:spMkLst>
        </pc:spChg>
        <pc:spChg chg="mod">
          <ac:chgData name="Martin Johannes Rønnekjær Jensen" userId="0eb851300a361a47" providerId="LiveId" clId="{E10E1734-137E-4570-B7BB-5005C5818269}" dt="2023-07-17T20:42:56.459" v="5573" actId="20577"/>
          <ac:spMkLst>
            <pc:docMk/>
            <pc:sldMk cId="423614709" sldId="333"/>
            <ac:spMk id="5" creationId="{D4F0DF2D-4C22-01AA-7248-89140ADC56C7}"/>
          </ac:spMkLst>
        </pc:spChg>
        <pc:spChg chg="del">
          <ac:chgData name="Martin Johannes Rønnekjær Jensen" userId="0eb851300a361a47" providerId="LiveId" clId="{E10E1734-137E-4570-B7BB-5005C5818269}" dt="2023-07-17T20:33:44.855" v="5144" actId="478"/>
          <ac:spMkLst>
            <pc:docMk/>
            <pc:sldMk cId="423614709" sldId="333"/>
            <ac:spMk id="6" creationId="{460C4F05-FB0B-486B-85E8-BEE1547E67A2}"/>
          </ac:spMkLst>
        </pc:spChg>
        <pc:picChg chg="add mod">
          <ac:chgData name="Martin Johannes Rønnekjær Jensen" userId="0eb851300a361a47" providerId="LiveId" clId="{E10E1734-137E-4570-B7BB-5005C5818269}" dt="2023-07-25T22:09:24.478" v="12902" actId="14826"/>
          <ac:picMkLst>
            <pc:docMk/>
            <pc:sldMk cId="423614709" sldId="333"/>
            <ac:picMk id="6" creationId="{17AA3AE7-5CFE-3213-76E3-FA0A5042C42D}"/>
          </ac:picMkLst>
        </pc:picChg>
      </pc:sldChg>
      <pc:sldChg chg="addSp delSp modSp mod modTransition">
        <pc:chgData name="Martin Johannes Rønnekjær Jensen" userId="0eb851300a361a47" providerId="LiveId" clId="{E10E1734-137E-4570-B7BB-5005C5818269}" dt="2023-07-23T09:51:48.725" v="10344"/>
        <pc:sldMkLst>
          <pc:docMk/>
          <pc:sldMk cId="2300531801" sldId="334"/>
        </pc:sldMkLst>
        <pc:spChg chg="mod">
          <ac:chgData name="Martin Johannes Rønnekjær Jensen" userId="0eb851300a361a47" providerId="LiveId" clId="{E10E1734-137E-4570-B7BB-5005C5818269}" dt="2023-07-21T21:53:38.710" v="7629" actId="20577"/>
          <ac:spMkLst>
            <pc:docMk/>
            <pc:sldMk cId="2300531801" sldId="334"/>
            <ac:spMk id="2" creationId="{C73E83AB-DEDC-9941-8C22-E04F0887EA0B}"/>
          </ac:spMkLst>
        </pc:spChg>
        <pc:spChg chg="mod">
          <ac:chgData name="Martin Johannes Rønnekjær Jensen" userId="0eb851300a361a47" providerId="LiveId" clId="{E10E1734-137E-4570-B7BB-5005C5818269}" dt="2023-07-21T21:53:21.862" v="7608" actId="2710"/>
          <ac:spMkLst>
            <pc:docMk/>
            <pc:sldMk cId="2300531801" sldId="334"/>
            <ac:spMk id="3" creationId="{CF1B1F9C-8688-3042-67B4-D778DB9609F1}"/>
          </ac:spMkLst>
        </pc:spChg>
        <pc:spChg chg="add mod">
          <ac:chgData name="Martin Johannes Rønnekjær Jensen" userId="0eb851300a361a47" providerId="LiveId" clId="{E10E1734-137E-4570-B7BB-5005C5818269}" dt="2023-07-21T21:53:16.009" v="7606" actId="2711"/>
          <ac:spMkLst>
            <pc:docMk/>
            <pc:sldMk cId="2300531801" sldId="334"/>
            <ac:spMk id="4" creationId="{4613AB9E-4A19-EBEC-B23D-63D0C210B5BF}"/>
          </ac:spMkLst>
        </pc:spChg>
        <pc:spChg chg="mod">
          <ac:chgData name="Martin Johannes Rønnekjær Jensen" userId="0eb851300a361a47" providerId="LiveId" clId="{E10E1734-137E-4570-B7BB-5005C5818269}" dt="2023-07-21T21:53:24.591" v="7617" actId="1035"/>
          <ac:spMkLst>
            <pc:docMk/>
            <pc:sldMk cId="2300531801" sldId="334"/>
            <ac:spMk id="5" creationId="{D4F0DF2D-4C22-01AA-7248-89140ADC56C7}"/>
          </ac:spMkLst>
        </pc:spChg>
        <pc:spChg chg="del">
          <ac:chgData name="Martin Johannes Rønnekjær Jensen" userId="0eb851300a361a47" providerId="LiveId" clId="{E10E1734-137E-4570-B7BB-5005C5818269}" dt="2023-07-21T21:52:48.384" v="7601" actId="478"/>
          <ac:spMkLst>
            <pc:docMk/>
            <pc:sldMk cId="2300531801" sldId="334"/>
            <ac:spMk id="6" creationId="{460C4F05-FB0B-486B-85E8-BEE1547E67A2}"/>
          </ac:spMkLst>
        </pc:spChg>
        <pc:picChg chg="add mod">
          <ac:chgData name="Martin Johannes Rønnekjær Jensen" userId="0eb851300a361a47" providerId="LiveId" clId="{E10E1734-137E-4570-B7BB-5005C5818269}" dt="2023-07-21T21:53:16.009" v="7606" actId="2711"/>
          <ac:picMkLst>
            <pc:docMk/>
            <pc:sldMk cId="2300531801" sldId="334"/>
            <ac:picMk id="7" creationId="{45258968-DB60-5779-7489-A763E5AA90AB}"/>
          </ac:picMkLst>
        </pc:picChg>
        <pc:picChg chg="del">
          <ac:chgData name="Martin Johannes Rønnekjær Jensen" userId="0eb851300a361a47" providerId="LiveId" clId="{E10E1734-137E-4570-B7BB-5005C5818269}" dt="2023-07-21T21:52:56.704" v="7604" actId="478"/>
          <ac:picMkLst>
            <pc:docMk/>
            <pc:sldMk cId="2300531801" sldId="334"/>
            <ac:picMk id="2050" creationId="{399A3F69-9775-5A96-5A92-832B6F60A511}"/>
          </ac:picMkLst>
        </pc:picChg>
      </pc:sldChg>
      <pc:sldChg chg="addSp delSp modSp mod modTransition modNotesTx">
        <pc:chgData name="Martin Johannes Rønnekjær Jensen" userId="0eb851300a361a47" providerId="LiveId" clId="{E10E1734-137E-4570-B7BB-5005C5818269}" dt="2023-08-10T17:46:04.909" v="17043" actId="1035"/>
        <pc:sldMkLst>
          <pc:docMk/>
          <pc:sldMk cId="3136721005" sldId="335"/>
        </pc:sldMkLst>
        <pc:spChg chg="mod">
          <ac:chgData name="Martin Johannes Rønnekjær Jensen" userId="0eb851300a361a47" providerId="LiveId" clId="{E10E1734-137E-4570-B7BB-5005C5818269}" dt="2023-07-21T21:53:56.014" v="7673" actId="20577"/>
          <ac:spMkLst>
            <pc:docMk/>
            <pc:sldMk cId="3136721005" sldId="335"/>
            <ac:spMk id="2" creationId="{C73E83AB-DEDC-9941-8C22-E04F0887EA0B}"/>
          </ac:spMkLst>
        </pc:spChg>
        <pc:spChg chg="mod">
          <ac:chgData name="Martin Johannes Rønnekjær Jensen" userId="0eb851300a361a47" providerId="LiveId" clId="{E10E1734-137E-4570-B7BB-5005C5818269}" dt="2023-08-10T17:46:02.352" v="17041" actId="113"/>
          <ac:spMkLst>
            <pc:docMk/>
            <pc:sldMk cId="3136721005" sldId="335"/>
            <ac:spMk id="3" creationId="{CF1B1F9C-8688-3042-67B4-D778DB9609F1}"/>
          </ac:spMkLst>
        </pc:spChg>
        <pc:spChg chg="add mod">
          <ac:chgData name="Martin Johannes Rønnekjær Jensen" userId="0eb851300a361a47" providerId="LiveId" clId="{E10E1734-137E-4570-B7BB-5005C5818269}" dt="2023-07-21T21:52:23.467" v="7594" actId="27636"/>
          <ac:spMkLst>
            <pc:docMk/>
            <pc:sldMk cId="3136721005" sldId="335"/>
            <ac:spMk id="4" creationId="{68F397E5-8D3A-7727-C856-8DAE552B2C3B}"/>
          </ac:spMkLst>
        </pc:spChg>
        <pc:spChg chg="mod">
          <ac:chgData name="Martin Johannes Rønnekjær Jensen" userId="0eb851300a361a47" providerId="LiveId" clId="{E10E1734-137E-4570-B7BB-5005C5818269}" dt="2023-08-10T17:46:04.909" v="17043" actId="1035"/>
          <ac:spMkLst>
            <pc:docMk/>
            <pc:sldMk cId="3136721005" sldId="335"/>
            <ac:spMk id="5" creationId="{D4F0DF2D-4C22-01AA-7248-89140ADC56C7}"/>
          </ac:spMkLst>
        </pc:spChg>
        <pc:spChg chg="del">
          <ac:chgData name="Martin Johannes Rønnekjær Jensen" userId="0eb851300a361a47" providerId="LiveId" clId="{E10E1734-137E-4570-B7BB-5005C5818269}" dt="2023-07-21T21:52:07.721" v="7589" actId="478"/>
          <ac:spMkLst>
            <pc:docMk/>
            <pc:sldMk cId="3136721005" sldId="335"/>
            <ac:spMk id="6" creationId="{460C4F05-FB0B-486B-85E8-BEE1547E67A2}"/>
          </ac:spMkLst>
        </pc:spChg>
        <pc:picChg chg="add mod">
          <ac:chgData name="Martin Johannes Rønnekjær Jensen" userId="0eb851300a361a47" providerId="LiveId" clId="{E10E1734-137E-4570-B7BB-5005C5818269}" dt="2023-07-21T21:52:23.467" v="7594" actId="27636"/>
          <ac:picMkLst>
            <pc:docMk/>
            <pc:sldMk cId="3136721005" sldId="335"/>
            <ac:picMk id="7" creationId="{84632DF4-A64A-2B34-44D6-3DE4894A94BA}"/>
          </ac:picMkLst>
        </pc:picChg>
        <pc:picChg chg="del">
          <ac:chgData name="Martin Johannes Rønnekjær Jensen" userId="0eb851300a361a47" providerId="LiveId" clId="{E10E1734-137E-4570-B7BB-5005C5818269}" dt="2023-07-21T21:52:02.552" v="7588" actId="478"/>
          <ac:picMkLst>
            <pc:docMk/>
            <pc:sldMk cId="3136721005" sldId="335"/>
            <ac:picMk id="8194" creationId="{04B8E6AC-1559-BA51-EB87-86306F0B2733}"/>
          </ac:picMkLst>
        </pc:picChg>
      </pc:sldChg>
      <pc:sldChg chg="addSp delSp modSp mod modTransition modNotesTx">
        <pc:chgData name="Martin Johannes Rønnekjær Jensen" userId="0eb851300a361a47" providerId="LiveId" clId="{E10E1734-137E-4570-B7BB-5005C5818269}" dt="2023-07-25T22:37:22.111" v="13195"/>
        <pc:sldMkLst>
          <pc:docMk/>
          <pc:sldMk cId="100720585" sldId="336"/>
        </pc:sldMkLst>
        <pc:spChg chg="mod">
          <ac:chgData name="Martin Johannes Rønnekjær Jensen" userId="0eb851300a361a47" providerId="LiveId" clId="{E10E1734-137E-4570-B7BB-5005C5818269}" dt="2023-07-25T18:26:01.512" v="11729" actId="2711"/>
          <ac:spMkLst>
            <pc:docMk/>
            <pc:sldMk cId="100720585" sldId="336"/>
            <ac:spMk id="2" creationId="{C73E83AB-DEDC-9941-8C22-E04F0887EA0B}"/>
          </ac:spMkLst>
        </pc:spChg>
        <pc:spChg chg="mod">
          <ac:chgData name="Martin Johannes Rønnekjær Jensen" userId="0eb851300a361a47" providerId="LiveId" clId="{E10E1734-137E-4570-B7BB-5005C5818269}" dt="2023-07-25T19:28:03.694" v="11784"/>
          <ac:spMkLst>
            <pc:docMk/>
            <pc:sldMk cId="100720585" sldId="336"/>
            <ac:spMk id="3" creationId="{CF1B1F9C-8688-3042-67B4-D778DB9609F1}"/>
          </ac:spMkLst>
        </pc:spChg>
        <pc:spChg chg="mod">
          <ac:chgData name="Martin Johannes Rønnekjær Jensen" userId="0eb851300a361a47" providerId="LiveId" clId="{E10E1734-137E-4570-B7BB-5005C5818269}" dt="2023-07-25T22:30:48.203" v="12999" actId="20577"/>
          <ac:spMkLst>
            <pc:docMk/>
            <pc:sldMk cId="100720585" sldId="336"/>
            <ac:spMk id="4" creationId="{E356C0CD-AA71-8E84-A32B-2260A6524717}"/>
          </ac:spMkLst>
        </pc:spChg>
        <pc:spChg chg="add del mod">
          <ac:chgData name="Martin Johannes Rønnekjær Jensen" userId="0eb851300a361a47" providerId="LiveId" clId="{E10E1734-137E-4570-B7BB-5005C5818269}" dt="2023-07-25T21:50:24.736" v="12803" actId="478"/>
          <ac:spMkLst>
            <pc:docMk/>
            <pc:sldMk cId="100720585" sldId="336"/>
            <ac:spMk id="5" creationId="{E9517C8A-257D-D47F-1303-D43B98BE6071}"/>
          </ac:spMkLst>
        </pc:spChg>
        <pc:spChg chg="del">
          <ac:chgData name="Martin Johannes Rønnekjær Jensen" userId="0eb851300a361a47" providerId="LiveId" clId="{E10E1734-137E-4570-B7BB-5005C5818269}" dt="2023-07-25T18:25:26.118" v="11722" actId="478"/>
          <ac:spMkLst>
            <pc:docMk/>
            <pc:sldMk cId="100720585" sldId="336"/>
            <ac:spMk id="6" creationId="{460C4F05-FB0B-486B-85E8-BEE1547E67A2}"/>
          </ac:spMkLst>
        </pc:spChg>
        <pc:spChg chg="add mod">
          <ac:chgData name="Martin Johannes Rønnekjær Jensen" userId="0eb851300a361a47" providerId="LiveId" clId="{E10E1734-137E-4570-B7BB-5005C5818269}" dt="2023-07-25T21:50:24.877" v="12804"/>
          <ac:spMkLst>
            <pc:docMk/>
            <pc:sldMk cId="100720585" sldId="336"/>
            <ac:spMk id="9" creationId="{F52C6586-C287-FE7E-F42A-940B74AFFF85}"/>
          </ac:spMkLst>
        </pc:spChg>
        <pc:picChg chg="add del mod">
          <ac:chgData name="Martin Johannes Rønnekjær Jensen" userId="0eb851300a361a47" providerId="LiveId" clId="{E10E1734-137E-4570-B7BB-5005C5818269}" dt="2023-07-25T22:37:21.953" v="13194" actId="478"/>
          <ac:picMkLst>
            <pc:docMk/>
            <pc:sldMk cId="100720585" sldId="336"/>
            <ac:picMk id="5" creationId="{5DB8162C-B9A7-2386-BA78-EBA3CF3D7421}"/>
          </ac:picMkLst>
        </pc:picChg>
        <pc:picChg chg="add mod">
          <ac:chgData name="Martin Johannes Rønnekjær Jensen" userId="0eb851300a361a47" providerId="LiveId" clId="{E10E1734-137E-4570-B7BB-5005C5818269}" dt="2023-07-25T22:37:22.111" v="13195"/>
          <ac:picMkLst>
            <pc:docMk/>
            <pc:sldMk cId="100720585" sldId="336"/>
            <ac:picMk id="6" creationId="{333AB268-403C-2759-8DD3-4F45805E3934}"/>
          </ac:picMkLst>
        </pc:picChg>
        <pc:picChg chg="add del mod">
          <ac:chgData name="Martin Johannes Rønnekjær Jensen" userId="0eb851300a361a47" providerId="LiveId" clId="{E10E1734-137E-4570-B7BB-5005C5818269}" dt="2023-07-25T21:50:24.736" v="12803" actId="478"/>
          <ac:picMkLst>
            <pc:docMk/>
            <pc:sldMk cId="100720585" sldId="336"/>
            <ac:picMk id="7" creationId="{03147CF8-58A9-3FB9-6946-082C89F01846}"/>
          </ac:picMkLst>
        </pc:picChg>
        <pc:picChg chg="del mod">
          <ac:chgData name="Martin Johannes Rønnekjær Jensen" userId="0eb851300a361a47" providerId="LiveId" clId="{E10E1734-137E-4570-B7BB-5005C5818269}" dt="2023-07-25T18:25:42.077" v="11727" actId="478"/>
          <ac:picMkLst>
            <pc:docMk/>
            <pc:sldMk cId="100720585" sldId="336"/>
            <ac:picMk id="8" creationId="{DF3E9473-67C3-9AA5-AE5C-5C515C242E42}"/>
          </ac:picMkLst>
        </pc:picChg>
        <pc:picChg chg="add del mod">
          <ac:chgData name="Martin Johannes Rønnekjær Jensen" userId="0eb851300a361a47" providerId="LiveId" clId="{E10E1734-137E-4570-B7BB-5005C5818269}" dt="2023-07-25T22:36:12.466" v="13178" actId="478"/>
          <ac:picMkLst>
            <pc:docMk/>
            <pc:sldMk cId="100720585" sldId="336"/>
            <ac:picMk id="10" creationId="{A1445140-2E48-C7B0-78CE-57AC29ED922B}"/>
          </ac:picMkLst>
        </pc:picChg>
      </pc:sldChg>
      <pc:sldChg chg="addSp delSp modSp mod modTransition modNotesTx">
        <pc:chgData name="Martin Johannes Rønnekjær Jensen" userId="0eb851300a361a47" providerId="LiveId" clId="{E10E1734-137E-4570-B7BB-5005C5818269}" dt="2023-07-25T22:37:19.142" v="13193"/>
        <pc:sldMkLst>
          <pc:docMk/>
          <pc:sldMk cId="3842343943" sldId="337"/>
        </pc:sldMkLst>
        <pc:spChg chg="mod">
          <ac:chgData name="Martin Johannes Rønnekjær Jensen" userId="0eb851300a361a47" providerId="LiveId" clId="{E10E1734-137E-4570-B7BB-5005C5818269}" dt="2023-07-25T19:27:31.163" v="11774" actId="2711"/>
          <ac:spMkLst>
            <pc:docMk/>
            <pc:sldMk cId="3842343943" sldId="337"/>
            <ac:spMk id="2" creationId="{C73E83AB-DEDC-9941-8C22-E04F0887EA0B}"/>
          </ac:spMkLst>
        </pc:spChg>
        <pc:spChg chg="mod">
          <ac:chgData name="Martin Johannes Rønnekjær Jensen" userId="0eb851300a361a47" providerId="LiveId" clId="{E10E1734-137E-4570-B7BB-5005C5818269}" dt="2023-07-25T19:28:01.788" v="11782" actId="21"/>
          <ac:spMkLst>
            <pc:docMk/>
            <pc:sldMk cId="3842343943" sldId="337"/>
            <ac:spMk id="3" creationId="{CF1B1F9C-8688-3042-67B4-D778DB9609F1}"/>
          </ac:spMkLst>
        </pc:spChg>
        <pc:spChg chg="mod">
          <ac:chgData name="Martin Johannes Rønnekjær Jensen" userId="0eb851300a361a47" providerId="LiveId" clId="{E10E1734-137E-4570-B7BB-5005C5818269}" dt="2023-07-25T19:30:51.479" v="11815" actId="1036"/>
          <ac:spMkLst>
            <pc:docMk/>
            <pc:sldMk cId="3842343943" sldId="337"/>
            <ac:spMk id="4" creationId="{E356C0CD-AA71-8E84-A32B-2260A6524717}"/>
          </ac:spMkLst>
        </pc:spChg>
        <pc:spChg chg="add del mod">
          <ac:chgData name="Martin Johannes Rønnekjær Jensen" userId="0eb851300a361a47" providerId="LiveId" clId="{E10E1734-137E-4570-B7BB-5005C5818269}" dt="2023-07-25T21:50:22.055" v="12801" actId="478"/>
          <ac:spMkLst>
            <pc:docMk/>
            <pc:sldMk cId="3842343943" sldId="337"/>
            <ac:spMk id="5" creationId="{1D99A3C1-43EE-18DB-E14A-9B7B1B62A3DA}"/>
          </ac:spMkLst>
        </pc:spChg>
        <pc:spChg chg="add mod">
          <ac:chgData name="Martin Johannes Rønnekjær Jensen" userId="0eb851300a361a47" providerId="LiveId" clId="{E10E1734-137E-4570-B7BB-5005C5818269}" dt="2023-07-25T22:34:40.816" v="13151"/>
          <ac:spMkLst>
            <pc:docMk/>
            <pc:sldMk cId="3842343943" sldId="337"/>
            <ac:spMk id="5" creationId="{BF60A1AD-5FC1-8159-399F-83F2002545E5}"/>
          </ac:spMkLst>
        </pc:spChg>
        <pc:spChg chg="del">
          <ac:chgData name="Martin Johannes Rønnekjær Jensen" userId="0eb851300a361a47" providerId="LiveId" clId="{E10E1734-137E-4570-B7BB-5005C5818269}" dt="2023-07-25T19:26:36.391" v="11752" actId="478"/>
          <ac:spMkLst>
            <pc:docMk/>
            <pc:sldMk cId="3842343943" sldId="337"/>
            <ac:spMk id="6" creationId="{460C4F05-FB0B-486B-85E8-BEE1547E67A2}"/>
          </ac:spMkLst>
        </pc:spChg>
        <pc:spChg chg="add del mod">
          <ac:chgData name="Martin Johannes Rønnekjær Jensen" userId="0eb851300a361a47" providerId="LiveId" clId="{E10E1734-137E-4570-B7BB-5005C5818269}" dt="2023-07-25T22:34:40.609" v="13150" actId="478"/>
          <ac:spMkLst>
            <pc:docMk/>
            <pc:sldMk cId="3842343943" sldId="337"/>
            <ac:spMk id="9" creationId="{6F580315-11BE-35F0-4FA1-1C21A22DC7FA}"/>
          </ac:spMkLst>
        </pc:spChg>
        <pc:picChg chg="add del mod">
          <ac:chgData name="Martin Johannes Rønnekjær Jensen" userId="0eb851300a361a47" providerId="LiveId" clId="{E10E1734-137E-4570-B7BB-5005C5818269}" dt="2023-07-25T22:36:10.130" v="13176" actId="478"/>
          <ac:picMkLst>
            <pc:docMk/>
            <pc:sldMk cId="3842343943" sldId="337"/>
            <ac:picMk id="6" creationId="{919FE923-AE12-4D81-7894-B1F4FA9D5F24}"/>
          </ac:picMkLst>
        </pc:picChg>
        <pc:picChg chg="add del mod">
          <ac:chgData name="Martin Johannes Rønnekjær Jensen" userId="0eb851300a361a47" providerId="LiveId" clId="{E10E1734-137E-4570-B7BB-5005C5818269}" dt="2023-07-25T21:50:22.055" v="12801" actId="478"/>
          <ac:picMkLst>
            <pc:docMk/>
            <pc:sldMk cId="3842343943" sldId="337"/>
            <ac:picMk id="7" creationId="{CF735794-B00E-5D76-4C7F-E6542405E14F}"/>
          </ac:picMkLst>
        </pc:picChg>
        <pc:picChg chg="add del mod">
          <ac:chgData name="Martin Johannes Rønnekjær Jensen" userId="0eb851300a361a47" providerId="LiveId" clId="{E10E1734-137E-4570-B7BB-5005C5818269}" dt="2023-07-25T22:37:19.034" v="13192" actId="478"/>
          <ac:picMkLst>
            <pc:docMk/>
            <pc:sldMk cId="3842343943" sldId="337"/>
            <ac:picMk id="7" creationId="{D803414C-F51C-9218-46AF-1C96AB74EBA2}"/>
          </ac:picMkLst>
        </pc:picChg>
        <pc:picChg chg="add mod">
          <ac:chgData name="Martin Johannes Rønnekjær Jensen" userId="0eb851300a361a47" providerId="LiveId" clId="{E10E1734-137E-4570-B7BB-5005C5818269}" dt="2023-07-25T22:37:19.142" v="13193"/>
          <ac:picMkLst>
            <pc:docMk/>
            <pc:sldMk cId="3842343943" sldId="337"/>
            <ac:picMk id="8" creationId="{67FA209B-1A38-4DA0-9B6B-8C3567886F9C}"/>
          </ac:picMkLst>
        </pc:picChg>
        <pc:picChg chg="del">
          <ac:chgData name="Martin Johannes Rønnekjær Jensen" userId="0eb851300a361a47" providerId="LiveId" clId="{E10E1734-137E-4570-B7BB-5005C5818269}" dt="2023-07-25T19:26:36.391" v="11752" actId="478"/>
          <ac:picMkLst>
            <pc:docMk/>
            <pc:sldMk cId="3842343943" sldId="337"/>
            <ac:picMk id="8" creationId="{DF3E9473-67C3-9AA5-AE5C-5C515C242E42}"/>
          </ac:picMkLst>
        </pc:picChg>
        <pc:picChg chg="add del mod">
          <ac:chgData name="Martin Johannes Rønnekjær Jensen" userId="0eb851300a361a47" providerId="LiveId" clId="{E10E1734-137E-4570-B7BB-5005C5818269}" dt="2023-07-25T22:34:40.609" v="13150" actId="478"/>
          <ac:picMkLst>
            <pc:docMk/>
            <pc:sldMk cId="3842343943" sldId="337"/>
            <ac:picMk id="10" creationId="{6964BEC8-AD41-B2ED-BC63-F5B0B98B5678}"/>
          </ac:picMkLst>
        </pc:picChg>
      </pc:sldChg>
      <pc:sldChg chg="addSp delSp modSp del mod modTransition">
        <pc:chgData name="Martin Johannes Rønnekjær Jensen" userId="0eb851300a361a47" providerId="LiveId" clId="{E10E1734-137E-4570-B7BB-5005C5818269}" dt="2023-08-20T06:54:12.391" v="19003" actId="47"/>
        <pc:sldMkLst>
          <pc:docMk/>
          <pc:sldMk cId="2906518984" sldId="338"/>
        </pc:sldMkLst>
        <pc:spChg chg="mod">
          <ac:chgData name="Martin Johannes Rønnekjær Jensen" userId="0eb851300a361a47" providerId="LiveId" clId="{E10E1734-137E-4570-B7BB-5005C5818269}" dt="2023-07-25T19:30:40.502" v="11810" actId="2711"/>
          <ac:spMkLst>
            <pc:docMk/>
            <pc:sldMk cId="2906518984" sldId="338"/>
            <ac:spMk id="2" creationId="{C73E83AB-DEDC-9941-8C22-E04F0887EA0B}"/>
          </ac:spMkLst>
        </pc:spChg>
        <pc:spChg chg="mod">
          <ac:chgData name="Martin Johannes Rønnekjær Jensen" userId="0eb851300a361a47" providerId="LiveId" clId="{E10E1734-137E-4570-B7BB-5005C5818269}" dt="2023-07-25T19:30:42.857" v="11811" actId="2710"/>
          <ac:spMkLst>
            <pc:docMk/>
            <pc:sldMk cId="2906518984" sldId="338"/>
            <ac:spMk id="3" creationId="{CF1B1F9C-8688-3042-67B4-D778DB9609F1}"/>
          </ac:spMkLst>
        </pc:spChg>
        <pc:spChg chg="mod">
          <ac:chgData name="Martin Johannes Rønnekjær Jensen" userId="0eb851300a361a47" providerId="LiveId" clId="{E10E1734-137E-4570-B7BB-5005C5818269}" dt="2023-07-25T22:30:43.814" v="12995" actId="20577"/>
          <ac:spMkLst>
            <pc:docMk/>
            <pc:sldMk cId="2906518984" sldId="338"/>
            <ac:spMk id="4" creationId="{E356C0CD-AA71-8E84-A32B-2260A6524717}"/>
          </ac:spMkLst>
        </pc:spChg>
        <pc:spChg chg="add del mod">
          <ac:chgData name="Martin Johannes Rønnekjær Jensen" userId="0eb851300a361a47" providerId="LiveId" clId="{E10E1734-137E-4570-B7BB-5005C5818269}" dt="2023-07-25T21:50:19.200" v="12799" actId="478"/>
          <ac:spMkLst>
            <pc:docMk/>
            <pc:sldMk cId="2906518984" sldId="338"/>
            <ac:spMk id="5" creationId="{42CEE6A3-C591-A4E8-E7E6-CADD5B8E75C5}"/>
          </ac:spMkLst>
        </pc:spChg>
        <pc:spChg chg="del">
          <ac:chgData name="Martin Johannes Rønnekjær Jensen" userId="0eb851300a361a47" providerId="LiveId" clId="{E10E1734-137E-4570-B7BB-5005C5818269}" dt="2023-07-25T19:26:38.939" v="11754" actId="478"/>
          <ac:spMkLst>
            <pc:docMk/>
            <pc:sldMk cId="2906518984" sldId="338"/>
            <ac:spMk id="6" creationId="{460C4F05-FB0B-486B-85E8-BEE1547E67A2}"/>
          </ac:spMkLst>
        </pc:spChg>
        <pc:spChg chg="add mod">
          <ac:chgData name="Martin Johannes Rønnekjær Jensen" userId="0eb851300a361a47" providerId="LiveId" clId="{E10E1734-137E-4570-B7BB-5005C5818269}" dt="2023-07-25T21:50:19.461" v="12800"/>
          <ac:spMkLst>
            <pc:docMk/>
            <pc:sldMk cId="2906518984" sldId="338"/>
            <ac:spMk id="9" creationId="{ED359276-DD93-2CB4-A610-05943D368651}"/>
          </ac:spMkLst>
        </pc:spChg>
        <pc:picChg chg="add del mod">
          <ac:chgData name="Martin Johannes Rønnekjær Jensen" userId="0eb851300a361a47" providerId="LiveId" clId="{E10E1734-137E-4570-B7BB-5005C5818269}" dt="2023-07-25T22:36:07.860" v="13174" actId="478"/>
          <ac:picMkLst>
            <pc:docMk/>
            <pc:sldMk cId="2906518984" sldId="338"/>
            <ac:picMk id="5" creationId="{7C00A155-4984-05AC-2262-6F8C775EDE8B}"/>
          </ac:picMkLst>
        </pc:picChg>
        <pc:picChg chg="add del mod">
          <ac:chgData name="Martin Johannes Rønnekjær Jensen" userId="0eb851300a361a47" providerId="LiveId" clId="{E10E1734-137E-4570-B7BB-5005C5818269}" dt="2023-07-25T22:37:16.220" v="13190" actId="478"/>
          <ac:picMkLst>
            <pc:docMk/>
            <pc:sldMk cId="2906518984" sldId="338"/>
            <ac:picMk id="6" creationId="{6ECE42BA-D11B-CC26-0D7A-BD74169F5BED}"/>
          </ac:picMkLst>
        </pc:picChg>
        <pc:picChg chg="add del mod">
          <ac:chgData name="Martin Johannes Rønnekjær Jensen" userId="0eb851300a361a47" providerId="LiveId" clId="{E10E1734-137E-4570-B7BB-5005C5818269}" dt="2023-07-25T21:50:19.200" v="12799" actId="478"/>
          <ac:picMkLst>
            <pc:docMk/>
            <pc:sldMk cId="2906518984" sldId="338"/>
            <ac:picMk id="7" creationId="{48E4409D-2D5B-F957-357C-F6ED7626B831}"/>
          </ac:picMkLst>
        </pc:picChg>
        <pc:picChg chg="add mod">
          <ac:chgData name="Martin Johannes Rønnekjær Jensen" userId="0eb851300a361a47" providerId="LiveId" clId="{E10E1734-137E-4570-B7BB-5005C5818269}" dt="2023-07-25T22:37:16.374" v="13191"/>
          <ac:picMkLst>
            <pc:docMk/>
            <pc:sldMk cId="2906518984" sldId="338"/>
            <ac:picMk id="7" creationId="{508BD72A-C2A6-10F7-A442-BAC5F1181F45}"/>
          </ac:picMkLst>
        </pc:picChg>
        <pc:picChg chg="del">
          <ac:chgData name="Martin Johannes Rønnekjær Jensen" userId="0eb851300a361a47" providerId="LiveId" clId="{E10E1734-137E-4570-B7BB-5005C5818269}" dt="2023-07-25T19:26:38.939" v="11754" actId="478"/>
          <ac:picMkLst>
            <pc:docMk/>
            <pc:sldMk cId="2906518984" sldId="338"/>
            <ac:picMk id="8" creationId="{DF3E9473-67C3-9AA5-AE5C-5C515C242E42}"/>
          </ac:picMkLst>
        </pc:picChg>
        <pc:picChg chg="add del mod">
          <ac:chgData name="Martin Johannes Rønnekjær Jensen" userId="0eb851300a361a47" providerId="LiveId" clId="{E10E1734-137E-4570-B7BB-5005C5818269}" dt="2023-07-25T22:34:45.290" v="13152" actId="478"/>
          <ac:picMkLst>
            <pc:docMk/>
            <pc:sldMk cId="2906518984" sldId="338"/>
            <ac:picMk id="10" creationId="{A20D8205-99CC-BEA3-A011-B129E6EBD68F}"/>
          </ac:picMkLst>
        </pc:picChg>
      </pc:sldChg>
      <pc:sldChg chg="addSp delSp modSp mod modTransition modNotesTx">
        <pc:chgData name="Martin Johannes Rønnekjær Jensen" userId="0eb851300a361a47" providerId="LiveId" clId="{E10E1734-137E-4570-B7BB-5005C5818269}" dt="2023-07-25T22:32:34.805" v="13097" actId="20577"/>
        <pc:sldMkLst>
          <pc:docMk/>
          <pc:sldMk cId="453043268" sldId="339"/>
        </pc:sldMkLst>
        <pc:spChg chg="mod">
          <ac:chgData name="Martin Johannes Rønnekjær Jensen" userId="0eb851300a361a47" providerId="LiveId" clId="{E10E1734-137E-4570-B7BB-5005C5818269}" dt="2023-07-21T21:33:40.576" v="7521" actId="20577"/>
          <ac:spMkLst>
            <pc:docMk/>
            <pc:sldMk cId="453043268" sldId="339"/>
            <ac:spMk id="2" creationId="{C73E83AB-DEDC-9941-8C22-E04F0887EA0B}"/>
          </ac:spMkLst>
        </pc:spChg>
        <pc:spChg chg="mod">
          <ac:chgData name="Martin Johannes Rønnekjær Jensen" userId="0eb851300a361a47" providerId="LiveId" clId="{E10E1734-137E-4570-B7BB-5005C5818269}" dt="2023-07-21T21:36:03.917" v="7578" actId="20577"/>
          <ac:spMkLst>
            <pc:docMk/>
            <pc:sldMk cId="453043268" sldId="339"/>
            <ac:spMk id="3" creationId="{CF1B1F9C-8688-3042-67B4-D778DB9609F1}"/>
          </ac:spMkLst>
        </pc:spChg>
        <pc:spChg chg="add mod">
          <ac:chgData name="Martin Johannes Rønnekjær Jensen" userId="0eb851300a361a47" providerId="LiveId" clId="{E10E1734-137E-4570-B7BB-5005C5818269}" dt="2023-07-21T21:32:16.192" v="7467" actId="2711"/>
          <ac:spMkLst>
            <pc:docMk/>
            <pc:sldMk cId="453043268" sldId="339"/>
            <ac:spMk id="4" creationId="{205E3A4C-2792-D6EA-46A1-D2C3078C1373}"/>
          </ac:spMkLst>
        </pc:spChg>
        <pc:spChg chg="mod">
          <ac:chgData name="Martin Johannes Rønnekjær Jensen" userId="0eb851300a361a47" providerId="LiveId" clId="{E10E1734-137E-4570-B7BB-5005C5818269}" dt="2023-07-25T22:32:34.805" v="13097" actId="20577"/>
          <ac:spMkLst>
            <pc:docMk/>
            <pc:sldMk cId="453043268" sldId="339"/>
            <ac:spMk id="5" creationId="{D4F0DF2D-4C22-01AA-7248-89140ADC56C7}"/>
          </ac:spMkLst>
        </pc:spChg>
        <pc:spChg chg="del">
          <ac:chgData name="Martin Johannes Rønnekjær Jensen" userId="0eb851300a361a47" providerId="LiveId" clId="{E10E1734-137E-4570-B7BB-5005C5818269}" dt="2023-07-21T21:31:01.728" v="7429" actId="478"/>
          <ac:spMkLst>
            <pc:docMk/>
            <pc:sldMk cId="453043268" sldId="339"/>
            <ac:spMk id="6" creationId="{460C4F05-FB0B-486B-85E8-BEE1547E67A2}"/>
          </ac:spMkLst>
        </pc:spChg>
        <pc:picChg chg="add mod">
          <ac:chgData name="Martin Johannes Rønnekjær Jensen" userId="0eb851300a361a47" providerId="LiveId" clId="{E10E1734-137E-4570-B7BB-5005C5818269}" dt="2023-07-21T21:32:16.192" v="7467" actId="2711"/>
          <ac:picMkLst>
            <pc:docMk/>
            <pc:sldMk cId="453043268" sldId="339"/>
            <ac:picMk id="7" creationId="{CCC0B894-D71D-7EC1-A015-3B4147702EDE}"/>
          </ac:picMkLst>
        </pc:picChg>
        <pc:picChg chg="del">
          <ac:chgData name="Martin Johannes Rønnekjær Jensen" userId="0eb851300a361a47" providerId="LiveId" clId="{E10E1734-137E-4570-B7BB-5005C5818269}" dt="2023-07-21T21:31:01.728" v="7429" actId="478"/>
          <ac:picMkLst>
            <pc:docMk/>
            <pc:sldMk cId="453043268" sldId="339"/>
            <ac:picMk id="1026" creationId="{4A3F846C-29F8-D049-4087-4B7CA71B4C7B}"/>
          </ac:picMkLst>
        </pc:picChg>
      </pc:sldChg>
      <pc:sldChg chg="addSp delSp modSp mod modTransition">
        <pc:chgData name="Martin Johannes Rønnekjær Jensen" userId="0eb851300a361a47" providerId="LiveId" clId="{E10E1734-137E-4570-B7BB-5005C5818269}" dt="2023-08-10T17:45:05.960" v="17033" actId="20577"/>
        <pc:sldMkLst>
          <pc:docMk/>
          <pc:sldMk cId="2199864547" sldId="340"/>
        </pc:sldMkLst>
        <pc:spChg chg="mod">
          <ac:chgData name="Martin Johannes Rønnekjær Jensen" userId="0eb851300a361a47" providerId="LiveId" clId="{E10E1734-137E-4570-B7BB-5005C5818269}" dt="2023-07-21T21:33:52.656" v="7549" actId="20577"/>
          <ac:spMkLst>
            <pc:docMk/>
            <pc:sldMk cId="2199864547" sldId="340"/>
            <ac:spMk id="2" creationId="{C73E83AB-DEDC-9941-8C22-E04F0887EA0B}"/>
          </ac:spMkLst>
        </pc:spChg>
        <pc:spChg chg="mod">
          <ac:chgData name="Martin Johannes Rønnekjær Jensen" userId="0eb851300a361a47" providerId="LiveId" clId="{E10E1734-137E-4570-B7BB-5005C5818269}" dt="2023-08-10T17:45:05.960" v="17033" actId="20577"/>
          <ac:spMkLst>
            <pc:docMk/>
            <pc:sldMk cId="2199864547" sldId="340"/>
            <ac:spMk id="3" creationId="{CF1B1F9C-8688-3042-67B4-D778DB9609F1}"/>
          </ac:spMkLst>
        </pc:spChg>
        <pc:spChg chg="add mod">
          <ac:chgData name="Martin Johannes Rønnekjær Jensen" userId="0eb851300a361a47" providerId="LiveId" clId="{E10E1734-137E-4570-B7BB-5005C5818269}" dt="2023-07-21T21:30:32.755" v="7409" actId="27636"/>
          <ac:spMkLst>
            <pc:docMk/>
            <pc:sldMk cId="2199864547" sldId="340"/>
            <ac:spMk id="4" creationId="{A81FBC2B-CFF1-AEFA-8FCB-1B696B66F68F}"/>
          </ac:spMkLst>
        </pc:spChg>
        <pc:spChg chg="mod">
          <ac:chgData name="Martin Johannes Rønnekjær Jensen" userId="0eb851300a361a47" providerId="LiveId" clId="{E10E1734-137E-4570-B7BB-5005C5818269}" dt="2023-08-09T18:05:00.782" v="16746" actId="1035"/>
          <ac:spMkLst>
            <pc:docMk/>
            <pc:sldMk cId="2199864547" sldId="340"/>
            <ac:spMk id="5" creationId="{D4F0DF2D-4C22-01AA-7248-89140ADC56C7}"/>
          </ac:spMkLst>
        </pc:spChg>
        <pc:spChg chg="del">
          <ac:chgData name="Martin Johannes Rønnekjær Jensen" userId="0eb851300a361a47" providerId="LiveId" clId="{E10E1734-137E-4570-B7BB-5005C5818269}" dt="2023-07-21T21:30:25.778" v="7407" actId="478"/>
          <ac:spMkLst>
            <pc:docMk/>
            <pc:sldMk cId="2199864547" sldId="340"/>
            <ac:spMk id="6" creationId="{460C4F05-FB0B-486B-85E8-BEE1547E67A2}"/>
          </ac:spMkLst>
        </pc:spChg>
        <pc:picChg chg="add mod">
          <ac:chgData name="Martin Johannes Rønnekjær Jensen" userId="0eb851300a361a47" providerId="LiveId" clId="{E10E1734-137E-4570-B7BB-5005C5818269}" dt="2023-07-21T21:30:32.755" v="7409" actId="27636"/>
          <ac:picMkLst>
            <pc:docMk/>
            <pc:sldMk cId="2199864547" sldId="340"/>
            <ac:picMk id="7" creationId="{8DA3616E-432E-8991-A357-0E9EF79BFC0C}"/>
          </ac:picMkLst>
        </pc:picChg>
        <pc:picChg chg="del mod">
          <ac:chgData name="Martin Johannes Rønnekjær Jensen" userId="0eb851300a361a47" providerId="LiveId" clId="{E10E1734-137E-4570-B7BB-5005C5818269}" dt="2023-07-21T21:30:16.736" v="7405" actId="478"/>
          <ac:picMkLst>
            <pc:docMk/>
            <pc:sldMk cId="2199864547" sldId="340"/>
            <ac:picMk id="1026" creationId="{4A3F846C-29F8-D049-4087-4B7CA71B4C7B}"/>
          </ac:picMkLst>
        </pc:picChg>
      </pc:sldChg>
      <pc:sldChg chg="addSp delSp modSp mod modTransition">
        <pc:chgData name="Martin Johannes Rønnekjær Jensen" userId="0eb851300a361a47" providerId="LiveId" clId="{E10E1734-137E-4570-B7BB-5005C5818269}" dt="2023-08-10T17:45:56.926" v="17039" actId="113"/>
        <pc:sldMkLst>
          <pc:docMk/>
          <pc:sldMk cId="3942848535" sldId="341"/>
        </pc:sldMkLst>
        <pc:spChg chg="mod">
          <ac:chgData name="Martin Johannes Rønnekjær Jensen" userId="0eb851300a361a47" providerId="LiveId" clId="{E10E1734-137E-4570-B7BB-5005C5818269}" dt="2023-07-21T21:33:57.618" v="7562" actId="20577"/>
          <ac:spMkLst>
            <pc:docMk/>
            <pc:sldMk cId="3942848535" sldId="341"/>
            <ac:spMk id="2" creationId="{C73E83AB-DEDC-9941-8C22-E04F0887EA0B}"/>
          </ac:spMkLst>
        </pc:spChg>
        <pc:spChg chg="mod">
          <ac:chgData name="Martin Johannes Rønnekjær Jensen" userId="0eb851300a361a47" providerId="LiveId" clId="{E10E1734-137E-4570-B7BB-5005C5818269}" dt="2023-08-10T17:45:56.926" v="17039" actId="113"/>
          <ac:spMkLst>
            <pc:docMk/>
            <pc:sldMk cId="3942848535" sldId="341"/>
            <ac:spMk id="3" creationId="{CF1B1F9C-8688-3042-67B4-D778DB9609F1}"/>
          </ac:spMkLst>
        </pc:spChg>
        <pc:spChg chg="add mod">
          <ac:chgData name="Martin Johannes Rønnekjær Jensen" userId="0eb851300a361a47" providerId="LiveId" clId="{E10E1734-137E-4570-B7BB-5005C5818269}" dt="2023-07-25T14:30:08.676" v="10872" actId="20577"/>
          <ac:spMkLst>
            <pc:docMk/>
            <pc:sldMk cId="3942848535" sldId="341"/>
            <ac:spMk id="4" creationId="{7924B8F5-62D2-3869-C88A-C02324A0DD6B}"/>
          </ac:spMkLst>
        </pc:spChg>
        <pc:spChg chg="mod">
          <ac:chgData name="Martin Johannes Rønnekjær Jensen" userId="0eb851300a361a47" providerId="LiveId" clId="{E10E1734-137E-4570-B7BB-5005C5818269}" dt="2023-08-09T18:04:56.537" v="16745" actId="1036"/>
          <ac:spMkLst>
            <pc:docMk/>
            <pc:sldMk cId="3942848535" sldId="341"/>
            <ac:spMk id="5" creationId="{D4F0DF2D-4C22-01AA-7248-89140ADC56C7}"/>
          </ac:spMkLst>
        </pc:spChg>
        <pc:spChg chg="del">
          <ac:chgData name="Martin Johannes Rønnekjær Jensen" userId="0eb851300a361a47" providerId="LiveId" clId="{E10E1734-137E-4570-B7BB-5005C5818269}" dt="2023-07-21T21:28:39.912" v="7381" actId="478"/>
          <ac:spMkLst>
            <pc:docMk/>
            <pc:sldMk cId="3942848535" sldId="341"/>
            <ac:spMk id="6" creationId="{460C4F05-FB0B-486B-85E8-BEE1547E67A2}"/>
          </ac:spMkLst>
        </pc:spChg>
        <pc:picChg chg="add mod">
          <ac:chgData name="Martin Johannes Rønnekjær Jensen" userId="0eb851300a361a47" providerId="LiveId" clId="{E10E1734-137E-4570-B7BB-5005C5818269}" dt="2023-07-21T21:29:09.532" v="7387" actId="2711"/>
          <ac:picMkLst>
            <pc:docMk/>
            <pc:sldMk cId="3942848535" sldId="341"/>
            <ac:picMk id="7" creationId="{DD2779EE-218B-6972-EB9D-5A1DEBB76423}"/>
          </ac:picMkLst>
        </pc:picChg>
        <pc:picChg chg="del">
          <ac:chgData name="Martin Johannes Rønnekjær Jensen" userId="0eb851300a361a47" providerId="LiveId" clId="{E10E1734-137E-4570-B7BB-5005C5818269}" dt="2023-07-21T21:28:40.502" v="7382" actId="478"/>
          <ac:picMkLst>
            <pc:docMk/>
            <pc:sldMk cId="3942848535" sldId="341"/>
            <ac:picMk id="1026" creationId="{4A3F846C-29F8-D049-4087-4B7CA71B4C7B}"/>
          </ac:picMkLst>
        </pc:picChg>
      </pc:sldChg>
      <pc:sldChg chg="addSp delSp modSp mod modTransition">
        <pc:chgData name="Martin Johannes Rønnekjær Jensen" userId="0eb851300a361a47" providerId="LiveId" clId="{E10E1734-137E-4570-B7BB-5005C5818269}" dt="2023-07-25T22:32:15.733" v="13081" actId="20577"/>
        <pc:sldMkLst>
          <pc:docMk/>
          <pc:sldMk cId="3767861334" sldId="342"/>
        </pc:sldMkLst>
        <pc:spChg chg="mod">
          <ac:chgData name="Martin Johannes Rønnekjær Jensen" userId="0eb851300a361a47" providerId="LiveId" clId="{E10E1734-137E-4570-B7BB-5005C5818269}" dt="2023-07-21T21:34:03.696" v="7577" actId="20577"/>
          <ac:spMkLst>
            <pc:docMk/>
            <pc:sldMk cId="3767861334" sldId="342"/>
            <ac:spMk id="2" creationId="{C73E83AB-DEDC-9941-8C22-E04F0887EA0B}"/>
          </ac:spMkLst>
        </pc:spChg>
        <pc:spChg chg="mod">
          <ac:chgData name="Martin Johannes Rønnekjær Jensen" userId="0eb851300a361a47" providerId="LiveId" clId="{E10E1734-137E-4570-B7BB-5005C5818269}" dt="2023-07-21T21:32:42.686" v="7478" actId="2710"/>
          <ac:spMkLst>
            <pc:docMk/>
            <pc:sldMk cId="3767861334" sldId="342"/>
            <ac:spMk id="3" creationId="{CF1B1F9C-8688-3042-67B4-D778DB9609F1}"/>
          </ac:spMkLst>
        </pc:spChg>
        <pc:spChg chg="add mod">
          <ac:chgData name="Martin Johannes Rønnekjær Jensen" userId="0eb851300a361a47" providerId="LiveId" clId="{E10E1734-137E-4570-B7BB-5005C5818269}" dt="2023-07-21T21:32:36.972" v="7476" actId="2711"/>
          <ac:spMkLst>
            <pc:docMk/>
            <pc:sldMk cId="3767861334" sldId="342"/>
            <ac:spMk id="4" creationId="{14C9F234-BE8B-2FA7-B509-F72FEAC9B9F1}"/>
          </ac:spMkLst>
        </pc:spChg>
        <pc:spChg chg="mod">
          <ac:chgData name="Martin Johannes Rønnekjær Jensen" userId="0eb851300a361a47" providerId="LiveId" clId="{E10E1734-137E-4570-B7BB-5005C5818269}" dt="2023-07-25T22:32:15.733" v="13081" actId="20577"/>
          <ac:spMkLst>
            <pc:docMk/>
            <pc:sldMk cId="3767861334" sldId="342"/>
            <ac:spMk id="5" creationId="{D4F0DF2D-4C22-01AA-7248-89140ADC56C7}"/>
          </ac:spMkLst>
        </pc:spChg>
        <pc:spChg chg="del">
          <ac:chgData name="Martin Johannes Rønnekjær Jensen" userId="0eb851300a361a47" providerId="LiveId" clId="{E10E1734-137E-4570-B7BB-5005C5818269}" dt="2023-07-21T21:31:05.999" v="7430" actId="478"/>
          <ac:spMkLst>
            <pc:docMk/>
            <pc:sldMk cId="3767861334" sldId="342"/>
            <ac:spMk id="6" creationId="{460C4F05-FB0B-486B-85E8-BEE1547E67A2}"/>
          </ac:spMkLst>
        </pc:spChg>
        <pc:picChg chg="add mod">
          <ac:chgData name="Martin Johannes Rønnekjær Jensen" userId="0eb851300a361a47" providerId="LiveId" clId="{E10E1734-137E-4570-B7BB-5005C5818269}" dt="2023-07-21T21:32:36.972" v="7476" actId="2711"/>
          <ac:picMkLst>
            <pc:docMk/>
            <pc:sldMk cId="3767861334" sldId="342"/>
            <ac:picMk id="7" creationId="{31716041-E9DF-3BBA-752D-5FD3E55882A7}"/>
          </ac:picMkLst>
        </pc:picChg>
        <pc:picChg chg="del">
          <ac:chgData name="Martin Johannes Rønnekjær Jensen" userId="0eb851300a361a47" providerId="LiveId" clId="{E10E1734-137E-4570-B7BB-5005C5818269}" dt="2023-07-21T21:31:05.999" v="7430" actId="478"/>
          <ac:picMkLst>
            <pc:docMk/>
            <pc:sldMk cId="3767861334" sldId="342"/>
            <ac:picMk id="1026" creationId="{4A3F846C-29F8-D049-4087-4B7CA71B4C7B}"/>
          </ac:picMkLst>
        </pc:picChg>
      </pc:sldChg>
      <pc:sldChg chg="del">
        <pc:chgData name="Martin Johannes Rønnekjær Jensen" userId="0eb851300a361a47" providerId="LiveId" clId="{E10E1734-137E-4570-B7BB-5005C5818269}" dt="2023-06-28T13:37:09.112" v="310" actId="47"/>
        <pc:sldMkLst>
          <pc:docMk/>
          <pc:sldMk cId="4081506298" sldId="343"/>
        </pc:sldMkLst>
      </pc:sldChg>
      <pc:sldChg chg="addSp delSp modSp mod modTransition">
        <pc:chgData name="Martin Johannes Rønnekjær Jensen" userId="0eb851300a361a47" providerId="LiveId" clId="{E10E1734-137E-4570-B7BB-5005C5818269}" dt="2023-07-25T22:33:48.407" v="13141"/>
        <pc:sldMkLst>
          <pc:docMk/>
          <pc:sldMk cId="4101390747" sldId="344"/>
        </pc:sldMkLst>
        <pc:spChg chg="mod">
          <ac:chgData name="Martin Johannes Rønnekjær Jensen" userId="0eb851300a361a47" providerId="LiveId" clId="{E10E1734-137E-4570-B7BB-5005C5818269}" dt="2023-07-25T17:16:37.703" v="11657" actId="20577"/>
          <ac:spMkLst>
            <pc:docMk/>
            <pc:sldMk cId="4101390747" sldId="344"/>
            <ac:spMk id="2" creationId="{C73E83AB-DEDC-9941-8C22-E04F0887EA0B}"/>
          </ac:spMkLst>
        </pc:spChg>
        <pc:spChg chg="mod">
          <ac:chgData name="Martin Johannes Rønnekjær Jensen" userId="0eb851300a361a47" providerId="LiveId" clId="{E10E1734-137E-4570-B7BB-5005C5818269}" dt="2023-07-25T17:16:23.957" v="11647" actId="2710"/>
          <ac:spMkLst>
            <pc:docMk/>
            <pc:sldMk cId="4101390747" sldId="344"/>
            <ac:spMk id="3" creationId="{CF1B1F9C-8688-3042-67B4-D778DB9609F1}"/>
          </ac:spMkLst>
        </pc:spChg>
        <pc:spChg chg="mod">
          <ac:chgData name="Martin Johannes Rønnekjær Jensen" userId="0eb851300a361a47" providerId="LiveId" clId="{E10E1734-137E-4570-B7BB-5005C5818269}" dt="2023-07-25T22:31:09.514" v="13019" actId="20577"/>
          <ac:spMkLst>
            <pc:docMk/>
            <pc:sldMk cId="4101390747" sldId="344"/>
            <ac:spMk id="4" creationId="{E356C0CD-AA71-8E84-A32B-2260A6524717}"/>
          </ac:spMkLst>
        </pc:spChg>
        <pc:spChg chg="add mod">
          <ac:chgData name="Martin Johannes Rønnekjær Jensen" userId="0eb851300a361a47" providerId="LiveId" clId="{E10E1734-137E-4570-B7BB-5005C5818269}" dt="2023-07-25T22:33:48.407" v="13141"/>
          <ac:spMkLst>
            <pc:docMk/>
            <pc:sldMk cId="4101390747" sldId="344"/>
            <ac:spMk id="5" creationId="{A16C6F7F-661A-A8E0-36D8-FD0671A0774D}"/>
          </ac:spMkLst>
        </pc:spChg>
        <pc:spChg chg="del">
          <ac:chgData name="Martin Johannes Rønnekjær Jensen" userId="0eb851300a361a47" providerId="LiveId" clId="{E10E1734-137E-4570-B7BB-5005C5818269}" dt="2023-07-25T14:38:44.309" v="10950" actId="478"/>
          <ac:spMkLst>
            <pc:docMk/>
            <pc:sldMk cId="4101390747" sldId="344"/>
            <ac:spMk id="6" creationId="{460C4F05-FB0B-486B-85E8-BEE1547E67A2}"/>
          </ac:spMkLst>
        </pc:spChg>
        <pc:spChg chg="add del mod">
          <ac:chgData name="Martin Johannes Rønnekjær Jensen" userId="0eb851300a361a47" providerId="LiveId" clId="{E10E1734-137E-4570-B7BB-5005C5818269}" dt="2023-07-25T22:33:47.702" v="13140" actId="478"/>
          <ac:spMkLst>
            <pc:docMk/>
            <pc:sldMk cId="4101390747" sldId="344"/>
            <ac:spMk id="7" creationId="{218417BB-6CD8-1F39-A1CB-3F51B0B19ACF}"/>
          </ac:spMkLst>
        </pc:spChg>
        <pc:picChg chg="del">
          <ac:chgData name="Martin Johannes Rønnekjær Jensen" userId="0eb851300a361a47" providerId="LiveId" clId="{E10E1734-137E-4570-B7BB-5005C5818269}" dt="2023-07-25T14:38:44.309" v="10950" actId="478"/>
          <ac:picMkLst>
            <pc:docMk/>
            <pc:sldMk cId="4101390747" sldId="344"/>
            <ac:picMk id="5" creationId="{1C199AD6-DD2D-678E-B97D-587E4CE5C8ED}"/>
          </ac:picMkLst>
        </pc:picChg>
        <pc:picChg chg="add mod">
          <ac:chgData name="Martin Johannes Rønnekjær Jensen" userId="0eb851300a361a47" providerId="LiveId" clId="{E10E1734-137E-4570-B7BB-5005C5818269}" dt="2023-07-25T22:33:48.407" v="13141"/>
          <ac:picMkLst>
            <pc:docMk/>
            <pc:sldMk cId="4101390747" sldId="344"/>
            <ac:picMk id="6" creationId="{F8F5575A-1594-DF32-6C5B-D918A33157CC}"/>
          </ac:picMkLst>
        </pc:picChg>
        <pc:picChg chg="add del mod">
          <ac:chgData name="Martin Johannes Rønnekjær Jensen" userId="0eb851300a361a47" providerId="LiveId" clId="{E10E1734-137E-4570-B7BB-5005C5818269}" dt="2023-07-25T22:33:47.702" v="13140" actId="478"/>
          <ac:picMkLst>
            <pc:docMk/>
            <pc:sldMk cId="4101390747" sldId="344"/>
            <ac:picMk id="8" creationId="{3A697949-B277-3A03-2B0F-F89B8661BFB8}"/>
          </ac:picMkLst>
        </pc:picChg>
      </pc:sldChg>
      <pc:sldChg chg="addSp delSp modSp mod modTransition">
        <pc:chgData name="Martin Johannes Rønnekjær Jensen" userId="0eb851300a361a47" providerId="LiveId" clId="{E10E1734-137E-4570-B7BB-5005C5818269}" dt="2023-07-25T22:33:50.667" v="13143"/>
        <pc:sldMkLst>
          <pc:docMk/>
          <pc:sldMk cId="2380167392" sldId="345"/>
        </pc:sldMkLst>
        <pc:spChg chg="mod">
          <ac:chgData name="Martin Johannes Rønnekjær Jensen" userId="0eb851300a361a47" providerId="LiveId" clId="{E10E1734-137E-4570-B7BB-5005C5818269}" dt="2023-07-25T17:17:03.051" v="11658" actId="2711"/>
          <ac:spMkLst>
            <pc:docMk/>
            <pc:sldMk cId="2380167392" sldId="345"/>
            <ac:spMk id="2" creationId="{C73E83AB-DEDC-9941-8C22-E04F0887EA0B}"/>
          </ac:spMkLst>
        </pc:spChg>
        <pc:spChg chg="mod">
          <ac:chgData name="Martin Johannes Rønnekjær Jensen" userId="0eb851300a361a47" providerId="LiveId" clId="{E10E1734-137E-4570-B7BB-5005C5818269}" dt="2023-07-25T17:17:08.724" v="11660" actId="2710"/>
          <ac:spMkLst>
            <pc:docMk/>
            <pc:sldMk cId="2380167392" sldId="345"/>
            <ac:spMk id="3" creationId="{CF1B1F9C-8688-3042-67B4-D778DB9609F1}"/>
          </ac:spMkLst>
        </pc:spChg>
        <pc:spChg chg="mod">
          <ac:chgData name="Martin Johannes Rønnekjær Jensen" userId="0eb851300a361a47" providerId="LiveId" clId="{E10E1734-137E-4570-B7BB-5005C5818269}" dt="2023-07-25T22:31:05.627" v="13015" actId="20577"/>
          <ac:spMkLst>
            <pc:docMk/>
            <pc:sldMk cId="2380167392" sldId="345"/>
            <ac:spMk id="4" creationId="{E356C0CD-AA71-8E84-A32B-2260A6524717}"/>
          </ac:spMkLst>
        </pc:spChg>
        <pc:spChg chg="add mod">
          <ac:chgData name="Martin Johannes Rønnekjær Jensen" userId="0eb851300a361a47" providerId="LiveId" clId="{E10E1734-137E-4570-B7BB-5005C5818269}" dt="2023-07-25T22:33:50.667" v="13143"/>
          <ac:spMkLst>
            <pc:docMk/>
            <pc:sldMk cId="2380167392" sldId="345"/>
            <ac:spMk id="5" creationId="{B3014620-653A-270C-9034-90874D660CCB}"/>
          </ac:spMkLst>
        </pc:spChg>
        <pc:spChg chg="del">
          <ac:chgData name="Martin Johannes Rønnekjær Jensen" userId="0eb851300a361a47" providerId="LiveId" clId="{E10E1734-137E-4570-B7BB-5005C5818269}" dt="2023-07-25T14:38:40.741" v="10948" actId="478"/>
          <ac:spMkLst>
            <pc:docMk/>
            <pc:sldMk cId="2380167392" sldId="345"/>
            <ac:spMk id="6" creationId="{460C4F05-FB0B-486B-85E8-BEE1547E67A2}"/>
          </ac:spMkLst>
        </pc:spChg>
        <pc:spChg chg="add del mod">
          <ac:chgData name="Martin Johannes Rønnekjær Jensen" userId="0eb851300a361a47" providerId="LiveId" clId="{E10E1734-137E-4570-B7BB-5005C5818269}" dt="2023-07-25T22:33:50.514" v="13142" actId="478"/>
          <ac:spMkLst>
            <pc:docMk/>
            <pc:sldMk cId="2380167392" sldId="345"/>
            <ac:spMk id="7" creationId="{453909F5-3523-EE2A-6D0B-CFBE7C5A5A3A}"/>
          </ac:spMkLst>
        </pc:spChg>
        <pc:picChg chg="del">
          <ac:chgData name="Martin Johannes Rønnekjær Jensen" userId="0eb851300a361a47" providerId="LiveId" clId="{E10E1734-137E-4570-B7BB-5005C5818269}" dt="2023-07-25T14:38:40.741" v="10948" actId="478"/>
          <ac:picMkLst>
            <pc:docMk/>
            <pc:sldMk cId="2380167392" sldId="345"/>
            <ac:picMk id="5" creationId="{1C199AD6-DD2D-678E-B97D-587E4CE5C8ED}"/>
          </ac:picMkLst>
        </pc:picChg>
        <pc:picChg chg="add mod">
          <ac:chgData name="Martin Johannes Rønnekjær Jensen" userId="0eb851300a361a47" providerId="LiveId" clId="{E10E1734-137E-4570-B7BB-5005C5818269}" dt="2023-07-25T22:33:50.667" v="13143"/>
          <ac:picMkLst>
            <pc:docMk/>
            <pc:sldMk cId="2380167392" sldId="345"/>
            <ac:picMk id="6" creationId="{BC04DC9A-165C-154D-A47C-4EA3075F3FD7}"/>
          </ac:picMkLst>
        </pc:picChg>
        <pc:picChg chg="add del mod">
          <ac:chgData name="Martin Johannes Rønnekjær Jensen" userId="0eb851300a361a47" providerId="LiveId" clId="{E10E1734-137E-4570-B7BB-5005C5818269}" dt="2023-07-25T22:33:50.514" v="13142" actId="478"/>
          <ac:picMkLst>
            <pc:docMk/>
            <pc:sldMk cId="2380167392" sldId="345"/>
            <ac:picMk id="8" creationId="{D3A6929C-AE0A-88AC-F0A7-BAD6410A4662}"/>
          </ac:picMkLst>
        </pc:picChg>
      </pc:sldChg>
      <pc:sldChg chg="addSp delSp modSp mod modTransition">
        <pc:chgData name="Martin Johannes Rønnekjær Jensen" userId="0eb851300a361a47" providerId="LiveId" clId="{E10E1734-137E-4570-B7BB-5005C5818269}" dt="2023-07-25T22:33:53.742" v="13145"/>
        <pc:sldMkLst>
          <pc:docMk/>
          <pc:sldMk cId="1184359630" sldId="346"/>
        </pc:sldMkLst>
        <pc:spChg chg="mod">
          <ac:chgData name="Martin Johannes Rønnekjær Jensen" userId="0eb851300a361a47" providerId="LiveId" clId="{E10E1734-137E-4570-B7BB-5005C5818269}" dt="2023-07-25T17:17:19.788" v="11662" actId="2711"/>
          <ac:spMkLst>
            <pc:docMk/>
            <pc:sldMk cId="1184359630" sldId="346"/>
            <ac:spMk id="2" creationId="{C73E83AB-DEDC-9941-8C22-E04F0887EA0B}"/>
          </ac:spMkLst>
        </pc:spChg>
        <pc:spChg chg="mod">
          <ac:chgData name="Martin Johannes Rønnekjær Jensen" userId="0eb851300a361a47" providerId="LiveId" clId="{E10E1734-137E-4570-B7BB-5005C5818269}" dt="2023-07-25T17:17:25.900" v="11664" actId="2710"/>
          <ac:spMkLst>
            <pc:docMk/>
            <pc:sldMk cId="1184359630" sldId="346"/>
            <ac:spMk id="3" creationId="{CF1B1F9C-8688-3042-67B4-D778DB9609F1}"/>
          </ac:spMkLst>
        </pc:spChg>
        <pc:spChg chg="mod">
          <ac:chgData name="Martin Johannes Rønnekjær Jensen" userId="0eb851300a361a47" providerId="LiveId" clId="{E10E1734-137E-4570-B7BB-5005C5818269}" dt="2023-07-25T22:31:01.258" v="13011" actId="20577"/>
          <ac:spMkLst>
            <pc:docMk/>
            <pc:sldMk cId="1184359630" sldId="346"/>
            <ac:spMk id="4" creationId="{E356C0CD-AA71-8E84-A32B-2260A6524717}"/>
          </ac:spMkLst>
        </pc:spChg>
        <pc:spChg chg="add mod">
          <ac:chgData name="Martin Johannes Rønnekjær Jensen" userId="0eb851300a361a47" providerId="LiveId" clId="{E10E1734-137E-4570-B7BB-5005C5818269}" dt="2023-07-25T22:33:53.742" v="13145"/>
          <ac:spMkLst>
            <pc:docMk/>
            <pc:sldMk cId="1184359630" sldId="346"/>
            <ac:spMk id="5" creationId="{582442AD-6D31-D3AD-8C8D-6AA6CE5F7693}"/>
          </ac:spMkLst>
        </pc:spChg>
        <pc:spChg chg="del">
          <ac:chgData name="Martin Johannes Rønnekjær Jensen" userId="0eb851300a361a47" providerId="LiveId" clId="{E10E1734-137E-4570-B7BB-5005C5818269}" dt="2023-07-25T14:38:36.559" v="10946" actId="478"/>
          <ac:spMkLst>
            <pc:docMk/>
            <pc:sldMk cId="1184359630" sldId="346"/>
            <ac:spMk id="6" creationId="{460C4F05-FB0B-486B-85E8-BEE1547E67A2}"/>
          </ac:spMkLst>
        </pc:spChg>
        <pc:spChg chg="add del mod">
          <ac:chgData name="Martin Johannes Rønnekjær Jensen" userId="0eb851300a361a47" providerId="LiveId" clId="{E10E1734-137E-4570-B7BB-5005C5818269}" dt="2023-07-25T22:33:53.578" v="13144" actId="478"/>
          <ac:spMkLst>
            <pc:docMk/>
            <pc:sldMk cId="1184359630" sldId="346"/>
            <ac:spMk id="7" creationId="{19F391C9-0D9A-D6CA-BC9C-772D61A1DFBB}"/>
          </ac:spMkLst>
        </pc:spChg>
        <pc:picChg chg="del">
          <ac:chgData name="Martin Johannes Rønnekjær Jensen" userId="0eb851300a361a47" providerId="LiveId" clId="{E10E1734-137E-4570-B7BB-5005C5818269}" dt="2023-07-25T14:38:36.559" v="10946" actId="478"/>
          <ac:picMkLst>
            <pc:docMk/>
            <pc:sldMk cId="1184359630" sldId="346"/>
            <ac:picMk id="5" creationId="{1C199AD6-DD2D-678E-B97D-587E4CE5C8ED}"/>
          </ac:picMkLst>
        </pc:picChg>
        <pc:picChg chg="add mod">
          <ac:chgData name="Martin Johannes Rønnekjær Jensen" userId="0eb851300a361a47" providerId="LiveId" clId="{E10E1734-137E-4570-B7BB-5005C5818269}" dt="2023-07-25T22:33:53.742" v="13145"/>
          <ac:picMkLst>
            <pc:docMk/>
            <pc:sldMk cId="1184359630" sldId="346"/>
            <ac:picMk id="6" creationId="{503D617D-F413-53B6-D133-CCC3E88300DC}"/>
          </ac:picMkLst>
        </pc:picChg>
        <pc:picChg chg="add del mod">
          <ac:chgData name="Martin Johannes Rønnekjær Jensen" userId="0eb851300a361a47" providerId="LiveId" clId="{E10E1734-137E-4570-B7BB-5005C5818269}" dt="2023-07-25T22:33:53.578" v="13144" actId="478"/>
          <ac:picMkLst>
            <pc:docMk/>
            <pc:sldMk cId="1184359630" sldId="346"/>
            <ac:picMk id="8" creationId="{67545027-0881-EC08-8D7C-432C94CC1463}"/>
          </ac:picMkLst>
        </pc:picChg>
      </pc:sldChg>
      <pc:sldChg chg="addSp delSp modSp del mod modTransition">
        <pc:chgData name="Martin Johannes Rønnekjær Jensen" userId="0eb851300a361a47" providerId="LiveId" clId="{E10E1734-137E-4570-B7BB-5005C5818269}" dt="2023-07-25T17:17:48.757" v="11666" actId="47"/>
        <pc:sldMkLst>
          <pc:docMk/>
          <pc:sldMk cId="3247618935" sldId="348"/>
        </pc:sldMkLst>
        <pc:spChg chg="mod">
          <ac:chgData name="Martin Johannes Rønnekjær Jensen" userId="0eb851300a361a47" providerId="LiveId" clId="{E10E1734-137E-4570-B7BB-5005C5818269}" dt="2023-07-25T14:38:19.334" v="10935" actId="20577"/>
          <ac:spMkLst>
            <pc:docMk/>
            <pc:sldMk cId="3247618935" sldId="348"/>
            <ac:spMk id="2" creationId="{C73E83AB-DEDC-9941-8C22-E04F0887EA0B}"/>
          </ac:spMkLst>
        </pc:spChg>
        <pc:spChg chg="del">
          <ac:chgData name="Martin Johannes Rønnekjær Jensen" userId="0eb851300a361a47" providerId="LiveId" clId="{E10E1734-137E-4570-B7BB-5005C5818269}" dt="2023-07-25T14:38:33.797" v="10944" actId="478"/>
          <ac:spMkLst>
            <pc:docMk/>
            <pc:sldMk cId="3247618935" sldId="348"/>
            <ac:spMk id="6" creationId="{460C4F05-FB0B-486B-85E8-BEE1547E67A2}"/>
          </ac:spMkLst>
        </pc:spChg>
        <pc:spChg chg="add mod">
          <ac:chgData name="Martin Johannes Rønnekjær Jensen" userId="0eb851300a361a47" providerId="LiveId" clId="{E10E1734-137E-4570-B7BB-5005C5818269}" dt="2023-07-25T14:38:34.466" v="10945"/>
          <ac:spMkLst>
            <pc:docMk/>
            <pc:sldMk cId="3247618935" sldId="348"/>
            <ac:spMk id="7" creationId="{3BD41902-127C-F41C-94C7-11D014CF3770}"/>
          </ac:spMkLst>
        </pc:spChg>
        <pc:picChg chg="del">
          <ac:chgData name="Martin Johannes Rønnekjær Jensen" userId="0eb851300a361a47" providerId="LiveId" clId="{E10E1734-137E-4570-B7BB-5005C5818269}" dt="2023-07-25T14:38:33.797" v="10944" actId="478"/>
          <ac:picMkLst>
            <pc:docMk/>
            <pc:sldMk cId="3247618935" sldId="348"/>
            <ac:picMk id="5" creationId="{1C199AD6-DD2D-678E-B97D-587E4CE5C8ED}"/>
          </ac:picMkLst>
        </pc:picChg>
        <pc:picChg chg="add mod">
          <ac:chgData name="Martin Johannes Rønnekjær Jensen" userId="0eb851300a361a47" providerId="LiveId" clId="{E10E1734-137E-4570-B7BB-5005C5818269}" dt="2023-07-25T14:38:34.466" v="10945"/>
          <ac:picMkLst>
            <pc:docMk/>
            <pc:sldMk cId="3247618935" sldId="348"/>
            <ac:picMk id="8" creationId="{7D94070C-2DE8-DE13-0946-165D9AC14D55}"/>
          </ac:picMkLst>
        </pc:picChg>
      </pc:sldChg>
      <pc:sldChg chg="del modTransition">
        <pc:chgData name="Martin Johannes Rønnekjær Jensen" userId="0eb851300a361a47" providerId="LiveId" clId="{E10E1734-137E-4570-B7BB-5005C5818269}" dt="2023-07-25T14:36:47.968" v="10929" actId="47"/>
        <pc:sldMkLst>
          <pc:docMk/>
          <pc:sldMk cId="1416790262" sldId="349"/>
        </pc:sldMkLst>
      </pc:sldChg>
      <pc:sldChg chg="addSp delSp modSp mod modTransition">
        <pc:chgData name="Martin Johannes Rønnekjær Jensen" userId="0eb851300a361a47" providerId="LiveId" clId="{E10E1734-137E-4570-B7BB-5005C5818269}" dt="2023-07-25T22:30:56.270" v="13007" actId="20577"/>
        <pc:sldMkLst>
          <pc:docMk/>
          <pc:sldMk cId="1125972072" sldId="350"/>
        </pc:sldMkLst>
        <pc:spChg chg="mod">
          <ac:chgData name="Martin Johannes Rønnekjær Jensen" userId="0eb851300a361a47" providerId="LiveId" clId="{E10E1734-137E-4570-B7BB-5005C5818269}" dt="2023-07-25T14:31:09.910" v="10907" actId="20577"/>
          <ac:spMkLst>
            <pc:docMk/>
            <pc:sldMk cId="1125972072" sldId="350"/>
            <ac:spMk id="2" creationId="{C73E83AB-DEDC-9941-8C22-E04F0887EA0B}"/>
          </ac:spMkLst>
        </pc:spChg>
        <pc:spChg chg="mod">
          <ac:chgData name="Martin Johannes Rønnekjær Jensen" userId="0eb851300a361a47" providerId="LiveId" clId="{E10E1734-137E-4570-B7BB-5005C5818269}" dt="2023-07-25T14:33:44.292" v="10913" actId="113"/>
          <ac:spMkLst>
            <pc:docMk/>
            <pc:sldMk cId="1125972072" sldId="350"/>
            <ac:spMk id="3" creationId="{CF1B1F9C-8688-3042-67B4-D778DB9609F1}"/>
          </ac:spMkLst>
        </pc:spChg>
        <pc:spChg chg="mod">
          <ac:chgData name="Martin Johannes Rønnekjær Jensen" userId="0eb851300a361a47" providerId="LiveId" clId="{E10E1734-137E-4570-B7BB-5005C5818269}" dt="2023-07-25T22:30:56.270" v="13007" actId="20577"/>
          <ac:spMkLst>
            <pc:docMk/>
            <pc:sldMk cId="1125972072" sldId="350"/>
            <ac:spMk id="4" creationId="{E356C0CD-AA71-8E84-A32B-2260A6524717}"/>
          </ac:spMkLst>
        </pc:spChg>
        <pc:spChg chg="del">
          <ac:chgData name="Martin Johannes Rønnekjær Jensen" userId="0eb851300a361a47" providerId="LiveId" clId="{E10E1734-137E-4570-B7BB-5005C5818269}" dt="2023-07-25T14:30:35.184" v="10877" actId="478"/>
          <ac:spMkLst>
            <pc:docMk/>
            <pc:sldMk cId="1125972072" sldId="350"/>
            <ac:spMk id="6" creationId="{460C4F05-FB0B-486B-85E8-BEE1547E67A2}"/>
          </ac:spMkLst>
        </pc:spChg>
        <pc:spChg chg="add del mod">
          <ac:chgData name="Martin Johannes Rønnekjær Jensen" userId="0eb851300a361a47" providerId="LiveId" clId="{E10E1734-137E-4570-B7BB-5005C5818269}" dt="2023-07-25T14:30:23.136" v="10874"/>
          <ac:spMkLst>
            <pc:docMk/>
            <pc:sldMk cId="1125972072" sldId="350"/>
            <ac:spMk id="7" creationId="{B1C07540-E4CF-C403-9F4E-0DA69807D832}"/>
          </ac:spMkLst>
        </pc:spChg>
        <pc:spChg chg="add del mod">
          <ac:chgData name="Martin Johannes Rønnekjær Jensen" userId="0eb851300a361a47" providerId="LiveId" clId="{E10E1734-137E-4570-B7BB-5005C5818269}" dt="2023-07-25T14:30:23.136" v="10874"/>
          <ac:spMkLst>
            <pc:docMk/>
            <pc:sldMk cId="1125972072" sldId="350"/>
            <ac:spMk id="8" creationId="{E4111999-2C5E-5069-EDD7-DB20EA6B81EA}"/>
          </ac:spMkLst>
        </pc:spChg>
        <pc:spChg chg="add del mod">
          <ac:chgData name="Martin Johannes Rønnekjær Jensen" userId="0eb851300a361a47" providerId="LiveId" clId="{E10E1734-137E-4570-B7BB-5005C5818269}" dt="2023-07-25T14:30:23.136" v="10874"/>
          <ac:spMkLst>
            <pc:docMk/>
            <pc:sldMk cId="1125972072" sldId="350"/>
            <ac:spMk id="9" creationId="{DA6C0BC8-E24C-1148-899A-0751429E9118}"/>
          </ac:spMkLst>
        </pc:spChg>
        <pc:spChg chg="add del mod">
          <ac:chgData name="Martin Johannes Rønnekjær Jensen" userId="0eb851300a361a47" providerId="LiveId" clId="{E10E1734-137E-4570-B7BB-5005C5818269}" dt="2023-07-25T14:30:23.136" v="10874"/>
          <ac:spMkLst>
            <pc:docMk/>
            <pc:sldMk cId="1125972072" sldId="350"/>
            <ac:spMk id="10" creationId="{AE9C55A4-54E3-689C-74B9-14FD50B5B18F}"/>
          </ac:spMkLst>
        </pc:spChg>
        <pc:spChg chg="add mod">
          <ac:chgData name="Martin Johannes Rønnekjær Jensen" userId="0eb851300a361a47" providerId="LiveId" clId="{E10E1734-137E-4570-B7BB-5005C5818269}" dt="2023-07-25T14:31:03.410" v="10903" actId="2711"/>
          <ac:spMkLst>
            <pc:docMk/>
            <pc:sldMk cId="1125972072" sldId="350"/>
            <ac:spMk id="12" creationId="{C65B916E-C10C-8F2A-3A8C-C944447A2779}"/>
          </ac:spMkLst>
        </pc:spChg>
        <pc:picChg chg="del">
          <ac:chgData name="Martin Johannes Rønnekjær Jensen" userId="0eb851300a361a47" providerId="LiveId" clId="{E10E1734-137E-4570-B7BB-5005C5818269}" dt="2023-07-25T14:30:34.377" v="10876" actId="478"/>
          <ac:picMkLst>
            <pc:docMk/>
            <pc:sldMk cId="1125972072" sldId="350"/>
            <ac:picMk id="5" creationId="{1C199AD6-DD2D-678E-B97D-587E4CE5C8ED}"/>
          </ac:picMkLst>
        </pc:picChg>
        <pc:picChg chg="add del mod">
          <ac:chgData name="Martin Johannes Rønnekjær Jensen" userId="0eb851300a361a47" providerId="LiveId" clId="{E10E1734-137E-4570-B7BB-5005C5818269}" dt="2023-07-25T14:30:23.136" v="10874"/>
          <ac:picMkLst>
            <pc:docMk/>
            <pc:sldMk cId="1125972072" sldId="350"/>
            <ac:picMk id="11" creationId="{3A138C8E-2BED-9D2E-84B9-B6756991AFFC}"/>
          </ac:picMkLst>
        </pc:picChg>
        <pc:picChg chg="add mod">
          <ac:chgData name="Martin Johannes Rønnekjær Jensen" userId="0eb851300a361a47" providerId="LiveId" clId="{E10E1734-137E-4570-B7BB-5005C5818269}" dt="2023-07-25T14:31:03.410" v="10903" actId="2711"/>
          <ac:picMkLst>
            <pc:docMk/>
            <pc:sldMk cId="1125972072" sldId="350"/>
            <ac:picMk id="13" creationId="{D21B767B-50DB-5D0B-9CF8-16A5A3E3F76D}"/>
          </ac:picMkLst>
        </pc:picChg>
      </pc:sldChg>
      <pc:sldChg chg="addSp delSp modSp mod modTransition">
        <pc:chgData name="Martin Johannes Rønnekjær Jensen" userId="0eb851300a361a47" providerId="LiveId" clId="{E10E1734-137E-4570-B7BB-5005C5818269}" dt="2023-07-25T22:36:25.973" v="13182"/>
        <pc:sldMkLst>
          <pc:docMk/>
          <pc:sldMk cId="1290145378" sldId="351"/>
        </pc:sldMkLst>
        <pc:spChg chg="mod">
          <ac:chgData name="Martin Johannes Rønnekjær Jensen" userId="0eb851300a361a47" providerId="LiveId" clId="{E10E1734-137E-4570-B7BB-5005C5818269}" dt="2023-07-25T14:34:57.031" v="10928" actId="20577"/>
          <ac:spMkLst>
            <pc:docMk/>
            <pc:sldMk cId="1290145378" sldId="351"/>
            <ac:spMk id="2" creationId="{C73E83AB-DEDC-9941-8C22-E04F0887EA0B}"/>
          </ac:spMkLst>
        </pc:spChg>
        <pc:spChg chg="mod">
          <ac:chgData name="Martin Johannes Rønnekjær Jensen" userId="0eb851300a361a47" providerId="LiveId" clId="{E10E1734-137E-4570-B7BB-5005C5818269}" dt="2023-07-25T14:34:50.898" v="10923" actId="2711"/>
          <ac:spMkLst>
            <pc:docMk/>
            <pc:sldMk cId="1290145378" sldId="351"/>
            <ac:spMk id="3" creationId="{CF1B1F9C-8688-3042-67B4-D778DB9609F1}"/>
          </ac:spMkLst>
        </pc:spChg>
        <pc:spChg chg="mod">
          <ac:chgData name="Martin Johannes Rønnekjær Jensen" userId="0eb851300a361a47" providerId="LiveId" clId="{E10E1734-137E-4570-B7BB-5005C5818269}" dt="2023-07-25T22:30:52.194" v="13003" actId="20577"/>
          <ac:spMkLst>
            <pc:docMk/>
            <pc:sldMk cId="1290145378" sldId="351"/>
            <ac:spMk id="4" creationId="{E356C0CD-AA71-8E84-A32B-2260A6524717}"/>
          </ac:spMkLst>
        </pc:spChg>
        <pc:spChg chg="add mod">
          <ac:chgData name="Martin Johannes Rønnekjær Jensen" userId="0eb851300a361a47" providerId="LiveId" clId="{E10E1734-137E-4570-B7BB-5005C5818269}" dt="2023-07-25T22:33:57.698" v="13147"/>
          <ac:spMkLst>
            <pc:docMk/>
            <pc:sldMk cId="1290145378" sldId="351"/>
            <ac:spMk id="5" creationId="{4571A067-87C9-939A-579A-5FC1928EEDB8}"/>
          </ac:spMkLst>
        </pc:spChg>
        <pc:spChg chg="del">
          <ac:chgData name="Martin Johannes Rønnekjær Jensen" userId="0eb851300a361a47" providerId="LiveId" clId="{E10E1734-137E-4570-B7BB-5005C5818269}" dt="2023-07-25T14:34:23.885" v="10916" actId="478"/>
          <ac:spMkLst>
            <pc:docMk/>
            <pc:sldMk cId="1290145378" sldId="351"/>
            <ac:spMk id="6" creationId="{460C4F05-FB0B-486B-85E8-BEE1547E67A2}"/>
          </ac:spMkLst>
        </pc:spChg>
        <pc:spChg chg="add del mod">
          <ac:chgData name="Martin Johannes Rønnekjær Jensen" userId="0eb851300a361a47" providerId="LiveId" clId="{E10E1734-137E-4570-B7BB-5005C5818269}" dt="2023-07-25T22:33:57.561" v="13146" actId="478"/>
          <ac:spMkLst>
            <pc:docMk/>
            <pc:sldMk cId="1290145378" sldId="351"/>
            <ac:spMk id="7" creationId="{716C93C6-5EF6-C78C-8FA9-15CCD41D77A2}"/>
          </ac:spMkLst>
        </pc:spChg>
        <pc:picChg chg="del mod">
          <ac:chgData name="Martin Johannes Rønnekjær Jensen" userId="0eb851300a361a47" providerId="LiveId" clId="{E10E1734-137E-4570-B7BB-5005C5818269}" dt="2023-07-25T14:34:36.991" v="10919" actId="478"/>
          <ac:picMkLst>
            <pc:docMk/>
            <pc:sldMk cId="1290145378" sldId="351"/>
            <ac:picMk id="5" creationId="{1C199AD6-DD2D-678E-B97D-587E4CE5C8ED}"/>
          </ac:picMkLst>
        </pc:picChg>
        <pc:picChg chg="add mod">
          <ac:chgData name="Martin Johannes Rønnekjær Jensen" userId="0eb851300a361a47" providerId="LiveId" clId="{E10E1734-137E-4570-B7BB-5005C5818269}" dt="2023-07-25T22:36:25.973" v="13182"/>
          <ac:picMkLst>
            <pc:docMk/>
            <pc:sldMk cId="1290145378" sldId="351"/>
            <ac:picMk id="6" creationId="{8AE16F02-6DC8-8FB4-30B6-35E9448AB9A4}"/>
          </ac:picMkLst>
        </pc:picChg>
        <pc:picChg chg="add del mod">
          <ac:chgData name="Martin Johannes Rønnekjær Jensen" userId="0eb851300a361a47" providerId="LiveId" clId="{E10E1734-137E-4570-B7BB-5005C5818269}" dt="2023-07-25T22:33:57.561" v="13146" actId="478"/>
          <ac:picMkLst>
            <pc:docMk/>
            <pc:sldMk cId="1290145378" sldId="351"/>
            <ac:picMk id="8" creationId="{AD632441-28D4-CCB2-26E2-7499FB494283}"/>
          </ac:picMkLst>
        </pc:picChg>
      </pc:sldChg>
      <pc:sldChg chg="addSp delSp modSp del mod modTransition">
        <pc:chgData name="Martin Johannes Rønnekjær Jensen" userId="0eb851300a361a47" providerId="LiveId" clId="{E10E1734-137E-4570-B7BB-5005C5818269}" dt="2023-07-25T19:32:42.523" v="11861" actId="47"/>
        <pc:sldMkLst>
          <pc:docMk/>
          <pc:sldMk cId="2129508520" sldId="352"/>
        </pc:sldMkLst>
        <pc:spChg chg="add mod">
          <ac:chgData name="Martin Johannes Rønnekjær Jensen" userId="0eb851300a361a47" providerId="LiveId" clId="{E10E1734-137E-4570-B7BB-5005C5818269}" dt="2023-07-25T19:26:42.326" v="11757"/>
          <ac:spMkLst>
            <pc:docMk/>
            <pc:sldMk cId="2129508520" sldId="352"/>
            <ac:spMk id="5" creationId="{2DB7563C-384E-4FBF-5B6F-6F6D059058C1}"/>
          </ac:spMkLst>
        </pc:spChg>
        <pc:spChg chg="del">
          <ac:chgData name="Martin Johannes Rønnekjær Jensen" userId="0eb851300a361a47" providerId="LiveId" clId="{E10E1734-137E-4570-B7BB-5005C5818269}" dt="2023-07-25T19:26:41.673" v="11756" actId="478"/>
          <ac:spMkLst>
            <pc:docMk/>
            <pc:sldMk cId="2129508520" sldId="352"/>
            <ac:spMk id="6" creationId="{460C4F05-FB0B-486B-85E8-BEE1547E67A2}"/>
          </ac:spMkLst>
        </pc:spChg>
        <pc:picChg chg="add mod">
          <ac:chgData name="Martin Johannes Rønnekjær Jensen" userId="0eb851300a361a47" providerId="LiveId" clId="{E10E1734-137E-4570-B7BB-5005C5818269}" dt="2023-07-25T19:26:42.326" v="11757"/>
          <ac:picMkLst>
            <pc:docMk/>
            <pc:sldMk cId="2129508520" sldId="352"/>
            <ac:picMk id="7" creationId="{4D246411-C22E-BE8C-9DAD-9A05B690A219}"/>
          </ac:picMkLst>
        </pc:picChg>
        <pc:picChg chg="del">
          <ac:chgData name="Martin Johannes Rønnekjær Jensen" userId="0eb851300a361a47" providerId="LiveId" clId="{E10E1734-137E-4570-B7BB-5005C5818269}" dt="2023-07-25T19:26:41.673" v="11756" actId="478"/>
          <ac:picMkLst>
            <pc:docMk/>
            <pc:sldMk cId="2129508520" sldId="352"/>
            <ac:picMk id="8" creationId="{DF3E9473-67C3-9AA5-AE5C-5C515C242E42}"/>
          </ac:picMkLst>
        </pc:picChg>
      </pc:sldChg>
      <pc:sldChg chg="addSp delSp modSp del mod modTransition">
        <pc:chgData name="Martin Johannes Rønnekjær Jensen" userId="0eb851300a361a47" providerId="LiveId" clId="{E10E1734-137E-4570-B7BB-5005C5818269}" dt="2023-07-25T19:31:29.602" v="11816" actId="47"/>
        <pc:sldMkLst>
          <pc:docMk/>
          <pc:sldMk cId="4146445939" sldId="353"/>
        </pc:sldMkLst>
        <pc:spChg chg="add mod">
          <ac:chgData name="Martin Johannes Rønnekjær Jensen" userId="0eb851300a361a47" providerId="LiveId" clId="{E10E1734-137E-4570-B7BB-5005C5818269}" dt="2023-07-25T19:26:45.929" v="11759"/>
          <ac:spMkLst>
            <pc:docMk/>
            <pc:sldMk cId="4146445939" sldId="353"/>
            <ac:spMk id="5" creationId="{FD53D96E-DC3B-3127-7730-EC37330542C1}"/>
          </ac:spMkLst>
        </pc:spChg>
        <pc:spChg chg="del">
          <ac:chgData name="Martin Johannes Rønnekjær Jensen" userId="0eb851300a361a47" providerId="LiveId" clId="{E10E1734-137E-4570-B7BB-5005C5818269}" dt="2023-07-25T19:26:45.201" v="11758" actId="478"/>
          <ac:spMkLst>
            <pc:docMk/>
            <pc:sldMk cId="4146445939" sldId="353"/>
            <ac:spMk id="6" creationId="{460C4F05-FB0B-486B-85E8-BEE1547E67A2}"/>
          </ac:spMkLst>
        </pc:spChg>
        <pc:picChg chg="add mod">
          <ac:chgData name="Martin Johannes Rønnekjær Jensen" userId="0eb851300a361a47" providerId="LiveId" clId="{E10E1734-137E-4570-B7BB-5005C5818269}" dt="2023-07-25T19:26:45.929" v="11759"/>
          <ac:picMkLst>
            <pc:docMk/>
            <pc:sldMk cId="4146445939" sldId="353"/>
            <ac:picMk id="7" creationId="{C99F1848-103C-3140-5AA4-F1E180F7E233}"/>
          </ac:picMkLst>
        </pc:picChg>
        <pc:picChg chg="del">
          <ac:chgData name="Martin Johannes Rønnekjær Jensen" userId="0eb851300a361a47" providerId="LiveId" clId="{E10E1734-137E-4570-B7BB-5005C5818269}" dt="2023-07-25T19:26:45.201" v="11758" actId="478"/>
          <ac:picMkLst>
            <pc:docMk/>
            <pc:sldMk cId="4146445939" sldId="353"/>
            <ac:picMk id="8" creationId="{DF3E9473-67C3-9AA5-AE5C-5C515C242E42}"/>
          </ac:picMkLst>
        </pc:picChg>
      </pc:sldChg>
      <pc:sldChg chg="addSp delSp modSp mod modTransition modNotesTx">
        <pc:chgData name="Martin Johannes Rønnekjær Jensen" userId="0eb851300a361a47" providerId="LiveId" clId="{E10E1734-137E-4570-B7BB-5005C5818269}" dt="2023-08-20T06:54:07.196" v="19002"/>
        <pc:sldMkLst>
          <pc:docMk/>
          <pc:sldMk cId="3034223883" sldId="354"/>
        </pc:sldMkLst>
        <pc:spChg chg="mod">
          <ac:chgData name="Martin Johannes Rønnekjær Jensen" userId="0eb851300a361a47" providerId="LiveId" clId="{E10E1734-137E-4570-B7BB-5005C5818269}" dt="2023-07-25T19:31:46.334" v="11825" actId="2711"/>
          <ac:spMkLst>
            <pc:docMk/>
            <pc:sldMk cId="3034223883" sldId="354"/>
            <ac:spMk id="2" creationId="{C73E83AB-DEDC-9941-8C22-E04F0887EA0B}"/>
          </ac:spMkLst>
        </pc:spChg>
        <pc:spChg chg="mod">
          <ac:chgData name="Martin Johannes Rønnekjær Jensen" userId="0eb851300a361a47" providerId="LiveId" clId="{E10E1734-137E-4570-B7BB-5005C5818269}" dt="2023-08-20T06:54:00.266" v="19001"/>
          <ac:spMkLst>
            <pc:docMk/>
            <pc:sldMk cId="3034223883" sldId="354"/>
            <ac:spMk id="3" creationId="{CF1B1F9C-8688-3042-67B4-D778DB9609F1}"/>
          </ac:spMkLst>
        </pc:spChg>
        <pc:spChg chg="mod">
          <ac:chgData name="Martin Johannes Rønnekjær Jensen" userId="0eb851300a361a47" providerId="LiveId" clId="{E10E1734-137E-4570-B7BB-5005C5818269}" dt="2023-08-20T06:54:07.196" v="19002"/>
          <ac:spMkLst>
            <pc:docMk/>
            <pc:sldMk cId="3034223883" sldId="354"/>
            <ac:spMk id="4" creationId="{E356C0CD-AA71-8E84-A32B-2260A6524717}"/>
          </ac:spMkLst>
        </pc:spChg>
        <pc:spChg chg="add del mod">
          <ac:chgData name="Martin Johannes Rønnekjær Jensen" userId="0eb851300a361a47" providerId="LiveId" clId="{E10E1734-137E-4570-B7BB-5005C5818269}" dt="2023-07-25T21:50:15.592" v="12797" actId="478"/>
          <ac:spMkLst>
            <pc:docMk/>
            <pc:sldMk cId="3034223883" sldId="354"/>
            <ac:spMk id="5" creationId="{382C8016-B100-16BC-A9B0-99F789403F1F}"/>
          </ac:spMkLst>
        </pc:spChg>
        <pc:spChg chg="del">
          <ac:chgData name="Martin Johannes Rønnekjær Jensen" userId="0eb851300a361a47" providerId="LiveId" clId="{E10E1734-137E-4570-B7BB-5005C5818269}" dt="2023-07-25T19:26:48.214" v="11760" actId="478"/>
          <ac:spMkLst>
            <pc:docMk/>
            <pc:sldMk cId="3034223883" sldId="354"/>
            <ac:spMk id="6" creationId="{460C4F05-FB0B-486B-85E8-BEE1547E67A2}"/>
          </ac:spMkLst>
        </pc:spChg>
        <pc:spChg chg="add mod">
          <ac:chgData name="Martin Johannes Rønnekjær Jensen" userId="0eb851300a361a47" providerId="LiveId" clId="{E10E1734-137E-4570-B7BB-5005C5818269}" dt="2023-07-25T22:30:36.467" v="12987" actId="20577"/>
          <ac:spMkLst>
            <pc:docMk/>
            <pc:sldMk cId="3034223883" sldId="354"/>
            <ac:spMk id="9" creationId="{F9AD2148-4A33-C571-CE8C-DB08D0DD6888}"/>
          </ac:spMkLst>
        </pc:spChg>
        <pc:spChg chg="add mod">
          <ac:chgData name="Martin Johannes Rønnekjær Jensen" userId="0eb851300a361a47" providerId="LiveId" clId="{E10E1734-137E-4570-B7BB-5005C5818269}" dt="2023-07-25T21:50:16.286" v="12798"/>
          <ac:spMkLst>
            <pc:docMk/>
            <pc:sldMk cId="3034223883" sldId="354"/>
            <ac:spMk id="10" creationId="{A87AD47B-1346-6A27-C831-23DE50AD09CB}"/>
          </ac:spMkLst>
        </pc:spChg>
        <pc:picChg chg="add del mod">
          <ac:chgData name="Martin Johannes Rønnekjær Jensen" userId="0eb851300a361a47" providerId="LiveId" clId="{E10E1734-137E-4570-B7BB-5005C5818269}" dt="2023-07-25T22:36:05.908" v="13172" actId="478"/>
          <ac:picMkLst>
            <pc:docMk/>
            <pc:sldMk cId="3034223883" sldId="354"/>
            <ac:picMk id="5" creationId="{C0D9BB96-3749-AB42-1E6E-D0035CD12DE4}"/>
          </ac:picMkLst>
        </pc:picChg>
        <pc:picChg chg="add del mod">
          <ac:chgData name="Martin Johannes Rønnekjær Jensen" userId="0eb851300a361a47" providerId="LiveId" clId="{E10E1734-137E-4570-B7BB-5005C5818269}" dt="2023-07-25T22:37:13.636" v="13188" actId="478"/>
          <ac:picMkLst>
            <pc:docMk/>
            <pc:sldMk cId="3034223883" sldId="354"/>
            <ac:picMk id="6" creationId="{0E9943D0-1EC5-8654-3AB0-AC6E95233A07}"/>
          </ac:picMkLst>
        </pc:picChg>
        <pc:picChg chg="add del mod">
          <ac:chgData name="Martin Johannes Rønnekjær Jensen" userId="0eb851300a361a47" providerId="LiveId" clId="{E10E1734-137E-4570-B7BB-5005C5818269}" dt="2023-07-25T21:50:15.592" v="12797" actId="478"/>
          <ac:picMkLst>
            <pc:docMk/>
            <pc:sldMk cId="3034223883" sldId="354"/>
            <ac:picMk id="7" creationId="{2520AC1F-EA78-A826-EAF1-859C73D52B92}"/>
          </ac:picMkLst>
        </pc:picChg>
        <pc:picChg chg="add mod">
          <ac:chgData name="Martin Johannes Rønnekjær Jensen" userId="0eb851300a361a47" providerId="LiveId" clId="{E10E1734-137E-4570-B7BB-5005C5818269}" dt="2023-07-25T22:37:13.763" v="13189"/>
          <ac:picMkLst>
            <pc:docMk/>
            <pc:sldMk cId="3034223883" sldId="354"/>
            <ac:picMk id="7" creationId="{3A24B7F1-64C3-B809-A571-62B687660835}"/>
          </ac:picMkLst>
        </pc:picChg>
        <pc:picChg chg="del">
          <ac:chgData name="Martin Johannes Rønnekjær Jensen" userId="0eb851300a361a47" providerId="LiveId" clId="{E10E1734-137E-4570-B7BB-5005C5818269}" dt="2023-07-25T19:26:48.214" v="11760" actId="478"/>
          <ac:picMkLst>
            <pc:docMk/>
            <pc:sldMk cId="3034223883" sldId="354"/>
            <ac:picMk id="8" creationId="{DF3E9473-67C3-9AA5-AE5C-5C515C242E42}"/>
          </ac:picMkLst>
        </pc:picChg>
        <pc:picChg chg="add del mod">
          <ac:chgData name="Martin Johannes Rønnekjær Jensen" userId="0eb851300a361a47" providerId="LiveId" clId="{E10E1734-137E-4570-B7BB-5005C5818269}" dt="2023-07-25T22:34:47.547" v="13154" actId="478"/>
          <ac:picMkLst>
            <pc:docMk/>
            <pc:sldMk cId="3034223883" sldId="354"/>
            <ac:picMk id="11" creationId="{B99FCFA0-3588-F006-CE5F-026CACC3A989}"/>
          </ac:picMkLst>
        </pc:picChg>
      </pc:sldChg>
      <pc:sldChg chg="addSp delSp modSp del mod modTransition">
        <pc:chgData name="Martin Johannes Rønnekjær Jensen" userId="0eb851300a361a47" providerId="LiveId" clId="{E10E1734-137E-4570-B7BB-5005C5818269}" dt="2023-07-25T19:33:26.790" v="11882" actId="47"/>
        <pc:sldMkLst>
          <pc:docMk/>
          <pc:sldMk cId="840922207" sldId="355"/>
        </pc:sldMkLst>
        <pc:spChg chg="add del mod">
          <ac:chgData name="Martin Johannes Rønnekjær Jensen" userId="0eb851300a361a47" providerId="LiveId" clId="{E10E1734-137E-4570-B7BB-5005C5818269}" dt="2023-07-25T19:26:54.039" v="11763"/>
          <ac:spMkLst>
            <pc:docMk/>
            <pc:sldMk cId="840922207" sldId="355"/>
            <ac:spMk id="5" creationId="{A1B85D28-8D7D-D990-BBA4-15BE5E8684EF}"/>
          </ac:spMkLst>
        </pc:spChg>
        <pc:spChg chg="del">
          <ac:chgData name="Martin Johannes Rønnekjær Jensen" userId="0eb851300a361a47" providerId="LiveId" clId="{E10E1734-137E-4570-B7BB-5005C5818269}" dt="2023-07-25T19:26:54.874" v="11764" actId="478"/>
          <ac:spMkLst>
            <pc:docMk/>
            <pc:sldMk cId="840922207" sldId="355"/>
            <ac:spMk id="6" creationId="{460C4F05-FB0B-486B-85E8-BEE1547E67A2}"/>
          </ac:spMkLst>
        </pc:spChg>
        <pc:spChg chg="add mod">
          <ac:chgData name="Martin Johannes Rønnekjær Jensen" userId="0eb851300a361a47" providerId="LiveId" clId="{E10E1734-137E-4570-B7BB-5005C5818269}" dt="2023-07-25T19:26:55.684" v="11765"/>
          <ac:spMkLst>
            <pc:docMk/>
            <pc:sldMk cId="840922207" sldId="355"/>
            <ac:spMk id="9" creationId="{9E354E4C-9B8C-F902-5F4C-5726C808FACF}"/>
          </ac:spMkLst>
        </pc:spChg>
        <pc:picChg chg="add del mod">
          <ac:chgData name="Martin Johannes Rønnekjær Jensen" userId="0eb851300a361a47" providerId="LiveId" clId="{E10E1734-137E-4570-B7BB-5005C5818269}" dt="2023-07-25T19:26:54.039" v="11763"/>
          <ac:picMkLst>
            <pc:docMk/>
            <pc:sldMk cId="840922207" sldId="355"/>
            <ac:picMk id="7" creationId="{58033F97-692C-B186-219A-E105CA787347}"/>
          </ac:picMkLst>
        </pc:picChg>
        <pc:picChg chg="del">
          <ac:chgData name="Martin Johannes Rønnekjær Jensen" userId="0eb851300a361a47" providerId="LiveId" clId="{E10E1734-137E-4570-B7BB-5005C5818269}" dt="2023-07-25T19:26:54.874" v="11764" actId="478"/>
          <ac:picMkLst>
            <pc:docMk/>
            <pc:sldMk cId="840922207" sldId="355"/>
            <ac:picMk id="8" creationId="{DF3E9473-67C3-9AA5-AE5C-5C515C242E42}"/>
          </ac:picMkLst>
        </pc:picChg>
        <pc:picChg chg="add mod">
          <ac:chgData name="Martin Johannes Rønnekjær Jensen" userId="0eb851300a361a47" providerId="LiveId" clId="{E10E1734-137E-4570-B7BB-5005C5818269}" dt="2023-07-25T19:26:55.684" v="11765"/>
          <ac:picMkLst>
            <pc:docMk/>
            <pc:sldMk cId="840922207" sldId="355"/>
            <ac:picMk id="10" creationId="{F0E09C2E-DBE8-608C-088B-84D12A50D73B}"/>
          </ac:picMkLst>
        </pc:picChg>
      </pc:sldChg>
      <pc:sldChg chg="addSp delSp modSp del mod modTransition">
        <pc:chgData name="Martin Johannes Rønnekjær Jensen" userId="0eb851300a361a47" providerId="LiveId" clId="{E10E1734-137E-4570-B7BB-5005C5818269}" dt="2023-07-25T19:36:43.141" v="11906" actId="47"/>
        <pc:sldMkLst>
          <pc:docMk/>
          <pc:sldMk cId="4258444723" sldId="356"/>
        </pc:sldMkLst>
        <pc:spChg chg="mod">
          <ac:chgData name="Martin Johannes Rønnekjær Jensen" userId="0eb851300a361a47" providerId="LiveId" clId="{E10E1734-137E-4570-B7BB-5005C5818269}" dt="2023-07-25T19:33:41.429" v="11884" actId="2711"/>
          <ac:spMkLst>
            <pc:docMk/>
            <pc:sldMk cId="4258444723" sldId="356"/>
            <ac:spMk id="2" creationId="{C73E83AB-DEDC-9941-8C22-E04F0887EA0B}"/>
          </ac:spMkLst>
        </pc:spChg>
        <pc:spChg chg="mod">
          <ac:chgData name="Martin Johannes Rønnekjær Jensen" userId="0eb851300a361a47" providerId="LiveId" clId="{E10E1734-137E-4570-B7BB-5005C5818269}" dt="2023-07-25T19:33:41.429" v="11884" actId="2711"/>
          <ac:spMkLst>
            <pc:docMk/>
            <pc:sldMk cId="4258444723" sldId="356"/>
            <ac:spMk id="3" creationId="{CF1B1F9C-8688-3042-67B4-D778DB9609F1}"/>
          </ac:spMkLst>
        </pc:spChg>
        <pc:spChg chg="mod">
          <ac:chgData name="Martin Johannes Rønnekjær Jensen" userId="0eb851300a361a47" providerId="LiveId" clId="{E10E1734-137E-4570-B7BB-5005C5818269}" dt="2023-07-25T19:33:44.560" v="11888" actId="1035"/>
          <ac:spMkLst>
            <pc:docMk/>
            <pc:sldMk cId="4258444723" sldId="356"/>
            <ac:spMk id="4" creationId="{E356C0CD-AA71-8E84-A32B-2260A6524717}"/>
          </ac:spMkLst>
        </pc:spChg>
        <pc:spChg chg="add mod">
          <ac:chgData name="Martin Johannes Rønnekjær Jensen" userId="0eb851300a361a47" providerId="LiveId" clId="{E10E1734-137E-4570-B7BB-5005C5818269}" dt="2023-07-25T19:33:41.429" v="11884" actId="2711"/>
          <ac:spMkLst>
            <pc:docMk/>
            <pc:sldMk cId="4258444723" sldId="356"/>
            <ac:spMk id="5" creationId="{20737CD5-8DF5-7E91-542B-142B4FC3F35F}"/>
          </ac:spMkLst>
        </pc:spChg>
        <pc:spChg chg="del">
          <ac:chgData name="Martin Johannes Rønnekjær Jensen" userId="0eb851300a361a47" providerId="LiveId" clId="{E10E1734-137E-4570-B7BB-5005C5818269}" dt="2023-07-25T19:26:58.279" v="11766" actId="478"/>
          <ac:spMkLst>
            <pc:docMk/>
            <pc:sldMk cId="4258444723" sldId="356"/>
            <ac:spMk id="6" creationId="{460C4F05-FB0B-486B-85E8-BEE1547E67A2}"/>
          </ac:spMkLst>
        </pc:spChg>
        <pc:picChg chg="add mod">
          <ac:chgData name="Martin Johannes Rønnekjær Jensen" userId="0eb851300a361a47" providerId="LiveId" clId="{E10E1734-137E-4570-B7BB-5005C5818269}" dt="2023-07-25T19:33:41.429" v="11884" actId="2711"/>
          <ac:picMkLst>
            <pc:docMk/>
            <pc:sldMk cId="4258444723" sldId="356"/>
            <ac:picMk id="7" creationId="{39E4BAE9-B23D-5814-FE9D-EB2181092A0F}"/>
          </ac:picMkLst>
        </pc:picChg>
        <pc:picChg chg="del">
          <ac:chgData name="Martin Johannes Rønnekjær Jensen" userId="0eb851300a361a47" providerId="LiveId" clId="{E10E1734-137E-4570-B7BB-5005C5818269}" dt="2023-07-25T19:26:58.279" v="11766" actId="478"/>
          <ac:picMkLst>
            <pc:docMk/>
            <pc:sldMk cId="4258444723" sldId="356"/>
            <ac:picMk id="8" creationId="{DF3E9473-67C3-9AA5-AE5C-5C515C242E42}"/>
          </ac:picMkLst>
        </pc:picChg>
      </pc:sldChg>
      <pc:sldChg chg="addSp delSp modSp mod modTransition">
        <pc:chgData name="Martin Johannes Rønnekjær Jensen" userId="0eb851300a361a47" providerId="LiveId" clId="{E10E1734-137E-4570-B7BB-5005C5818269}" dt="2023-07-25T22:37:11.287" v="13187"/>
        <pc:sldMkLst>
          <pc:docMk/>
          <pc:sldMk cId="2078902469" sldId="357"/>
        </pc:sldMkLst>
        <pc:spChg chg="mod">
          <ac:chgData name="Martin Johannes Rønnekjær Jensen" userId="0eb851300a361a47" providerId="LiveId" clId="{E10E1734-137E-4570-B7BB-5005C5818269}" dt="2023-07-25T19:37:40.586" v="11911" actId="2711"/>
          <ac:spMkLst>
            <pc:docMk/>
            <pc:sldMk cId="2078902469" sldId="357"/>
            <ac:spMk id="2" creationId="{C73E83AB-DEDC-9941-8C22-E04F0887EA0B}"/>
          </ac:spMkLst>
        </pc:spChg>
        <pc:spChg chg="mod">
          <ac:chgData name="Martin Johannes Rønnekjær Jensen" userId="0eb851300a361a47" providerId="LiveId" clId="{E10E1734-137E-4570-B7BB-5005C5818269}" dt="2023-07-25T19:37:40.586" v="11911" actId="2711"/>
          <ac:spMkLst>
            <pc:docMk/>
            <pc:sldMk cId="2078902469" sldId="357"/>
            <ac:spMk id="3" creationId="{CF1B1F9C-8688-3042-67B4-D778DB9609F1}"/>
          </ac:spMkLst>
        </pc:spChg>
        <pc:spChg chg="mod">
          <ac:chgData name="Martin Johannes Rønnekjær Jensen" userId="0eb851300a361a47" providerId="LiveId" clId="{E10E1734-137E-4570-B7BB-5005C5818269}" dt="2023-07-25T22:30:31.674" v="12983" actId="20577"/>
          <ac:spMkLst>
            <pc:docMk/>
            <pc:sldMk cId="2078902469" sldId="357"/>
            <ac:spMk id="4" creationId="{E356C0CD-AA71-8E84-A32B-2260A6524717}"/>
          </ac:spMkLst>
        </pc:spChg>
        <pc:spChg chg="add del mod">
          <ac:chgData name="Martin Johannes Rønnekjær Jensen" userId="0eb851300a361a47" providerId="LiveId" clId="{E10E1734-137E-4570-B7BB-5005C5818269}" dt="2023-07-25T21:50:11.159" v="12795" actId="478"/>
          <ac:spMkLst>
            <pc:docMk/>
            <pc:sldMk cId="2078902469" sldId="357"/>
            <ac:spMk id="5" creationId="{96EB1CA6-114F-726B-5138-B987A836DA25}"/>
          </ac:spMkLst>
        </pc:spChg>
        <pc:spChg chg="del">
          <ac:chgData name="Martin Johannes Rønnekjær Jensen" userId="0eb851300a361a47" providerId="LiveId" clId="{E10E1734-137E-4570-B7BB-5005C5818269}" dt="2023-07-25T19:27:01.567" v="11768" actId="478"/>
          <ac:spMkLst>
            <pc:docMk/>
            <pc:sldMk cId="2078902469" sldId="357"/>
            <ac:spMk id="6" creationId="{460C4F05-FB0B-486B-85E8-BEE1547E67A2}"/>
          </ac:spMkLst>
        </pc:spChg>
        <pc:spChg chg="add mod">
          <ac:chgData name="Martin Johannes Rønnekjær Jensen" userId="0eb851300a361a47" providerId="LiveId" clId="{E10E1734-137E-4570-B7BB-5005C5818269}" dt="2023-07-25T21:50:11.853" v="12796"/>
          <ac:spMkLst>
            <pc:docMk/>
            <pc:sldMk cId="2078902469" sldId="357"/>
            <ac:spMk id="9" creationId="{4BDC54D0-FC81-0D2A-197C-6A99B8A964DA}"/>
          </ac:spMkLst>
        </pc:spChg>
        <pc:picChg chg="add del mod">
          <ac:chgData name="Martin Johannes Rønnekjær Jensen" userId="0eb851300a361a47" providerId="LiveId" clId="{E10E1734-137E-4570-B7BB-5005C5818269}" dt="2023-07-25T22:36:02.844" v="13170" actId="478"/>
          <ac:picMkLst>
            <pc:docMk/>
            <pc:sldMk cId="2078902469" sldId="357"/>
            <ac:picMk id="5" creationId="{00AD8168-82E1-E66B-3187-61B01B86AA6F}"/>
          </ac:picMkLst>
        </pc:picChg>
        <pc:picChg chg="add del mod">
          <ac:chgData name="Martin Johannes Rønnekjær Jensen" userId="0eb851300a361a47" providerId="LiveId" clId="{E10E1734-137E-4570-B7BB-5005C5818269}" dt="2023-07-25T22:37:11.140" v="13186" actId="478"/>
          <ac:picMkLst>
            <pc:docMk/>
            <pc:sldMk cId="2078902469" sldId="357"/>
            <ac:picMk id="6" creationId="{8D252426-2763-4812-B49D-9A4A5529B088}"/>
          </ac:picMkLst>
        </pc:picChg>
        <pc:picChg chg="add del mod">
          <ac:chgData name="Martin Johannes Rønnekjær Jensen" userId="0eb851300a361a47" providerId="LiveId" clId="{E10E1734-137E-4570-B7BB-5005C5818269}" dt="2023-07-25T21:50:11.159" v="12795" actId="478"/>
          <ac:picMkLst>
            <pc:docMk/>
            <pc:sldMk cId="2078902469" sldId="357"/>
            <ac:picMk id="7" creationId="{1075DFB2-481D-D4D3-1993-D28D342AC94F}"/>
          </ac:picMkLst>
        </pc:picChg>
        <pc:picChg chg="add mod">
          <ac:chgData name="Martin Johannes Rønnekjær Jensen" userId="0eb851300a361a47" providerId="LiveId" clId="{E10E1734-137E-4570-B7BB-5005C5818269}" dt="2023-07-25T22:37:11.287" v="13187"/>
          <ac:picMkLst>
            <pc:docMk/>
            <pc:sldMk cId="2078902469" sldId="357"/>
            <ac:picMk id="7" creationId="{CB55B5CB-CE42-AAC2-4D79-7EAB7E7F5478}"/>
          </ac:picMkLst>
        </pc:picChg>
        <pc:picChg chg="del">
          <ac:chgData name="Martin Johannes Rønnekjær Jensen" userId="0eb851300a361a47" providerId="LiveId" clId="{E10E1734-137E-4570-B7BB-5005C5818269}" dt="2023-07-25T19:27:01.567" v="11768" actId="478"/>
          <ac:picMkLst>
            <pc:docMk/>
            <pc:sldMk cId="2078902469" sldId="357"/>
            <ac:picMk id="8" creationId="{DF3E9473-67C3-9AA5-AE5C-5C515C242E42}"/>
          </ac:picMkLst>
        </pc:picChg>
        <pc:picChg chg="add del mod">
          <ac:chgData name="Martin Johannes Rønnekjær Jensen" userId="0eb851300a361a47" providerId="LiveId" clId="{E10E1734-137E-4570-B7BB-5005C5818269}" dt="2023-07-25T22:34:49.908" v="13156" actId="478"/>
          <ac:picMkLst>
            <pc:docMk/>
            <pc:sldMk cId="2078902469" sldId="357"/>
            <ac:picMk id="10" creationId="{417E74C2-215C-0D13-9575-538EB01148EE}"/>
          </ac:picMkLst>
        </pc:picChg>
      </pc:sldChg>
      <pc:sldChg chg="addSp delSp modSp mod ord modTransition modNotesTx">
        <pc:chgData name="Martin Johannes Rønnekjær Jensen" userId="0eb851300a361a47" providerId="LiveId" clId="{E10E1734-137E-4570-B7BB-5005C5818269}" dt="2023-08-16T18:25:11.625" v="18504" actId="20577"/>
        <pc:sldMkLst>
          <pc:docMk/>
          <pc:sldMk cId="997060432" sldId="358"/>
        </pc:sldMkLst>
        <pc:spChg chg="mod">
          <ac:chgData name="Martin Johannes Rønnekjær Jensen" userId="0eb851300a361a47" providerId="LiveId" clId="{E10E1734-137E-4570-B7BB-5005C5818269}" dt="2023-08-02T19:00:42.100" v="15416" actId="20577"/>
          <ac:spMkLst>
            <pc:docMk/>
            <pc:sldMk cId="997060432" sldId="358"/>
            <ac:spMk id="2" creationId="{C73E83AB-DEDC-9941-8C22-E04F0887EA0B}"/>
          </ac:spMkLst>
        </pc:spChg>
        <pc:spChg chg="mod">
          <ac:chgData name="Martin Johannes Rønnekjær Jensen" userId="0eb851300a361a47" providerId="LiveId" clId="{E10E1734-137E-4570-B7BB-5005C5818269}" dt="2023-07-28T19:10:21.189" v="14312" actId="14100"/>
          <ac:spMkLst>
            <pc:docMk/>
            <pc:sldMk cId="997060432" sldId="358"/>
            <ac:spMk id="3" creationId="{CF1B1F9C-8688-3042-67B4-D778DB9609F1}"/>
          </ac:spMkLst>
        </pc:spChg>
        <pc:spChg chg="mod">
          <ac:chgData name="Martin Johannes Rønnekjær Jensen" userId="0eb851300a361a47" providerId="LiveId" clId="{E10E1734-137E-4570-B7BB-5005C5818269}" dt="2023-08-16T18:25:08.016" v="18500" actId="20577"/>
          <ac:spMkLst>
            <pc:docMk/>
            <pc:sldMk cId="997060432" sldId="358"/>
            <ac:spMk id="4" creationId="{E356C0CD-AA71-8E84-A32B-2260A6524717}"/>
          </ac:spMkLst>
        </pc:spChg>
        <pc:spChg chg="mod">
          <ac:chgData name="Martin Johannes Rønnekjær Jensen" userId="0eb851300a361a47" providerId="LiveId" clId="{E10E1734-137E-4570-B7BB-5005C5818269}" dt="2023-08-16T18:25:11.625" v="18504" actId="20577"/>
          <ac:spMkLst>
            <pc:docMk/>
            <pc:sldMk cId="997060432" sldId="358"/>
            <ac:spMk id="5" creationId="{19867028-AD56-EF5A-D9C6-FFD34F8423E9}"/>
          </ac:spMkLst>
        </pc:spChg>
        <pc:spChg chg="del">
          <ac:chgData name="Martin Johannes Rønnekjær Jensen" userId="0eb851300a361a47" providerId="LiveId" clId="{E10E1734-137E-4570-B7BB-5005C5818269}" dt="2023-07-25T19:27:06.295" v="11770" actId="478"/>
          <ac:spMkLst>
            <pc:docMk/>
            <pc:sldMk cId="997060432" sldId="358"/>
            <ac:spMk id="6" creationId="{460C4F05-FB0B-486B-85E8-BEE1547E67A2}"/>
          </ac:spMkLst>
        </pc:spChg>
        <pc:spChg chg="add mod">
          <ac:chgData name="Martin Johannes Rønnekjær Jensen" userId="0eb851300a361a47" providerId="LiveId" clId="{E10E1734-137E-4570-B7BB-5005C5818269}" dt="2023-07-28T18:55:59.391" v="14150" actId="2711"/>
          <ac:spMkLst>
            <pc:docMk/>
            <pc:sldMk cId="997060432" sldId="358"/>
            <ac:spMk id="6" creationId="{D8AB2505-4AE6-9154-5834-B94184F41F7C}"/>
          </ac:spMkLst>
        </pc:spChg>
        <pc:picChg chg="add mod">
          <ac:chgData name="Martin Johannes Rønnekjær Jensen" userId="0eb851300a361a47" providerId="LiveId" clId="{E10E1734-137E-4570-B7BB-5005C5818269}" dt="2023-07-28T18:55:59.391" v="14150" actId="2711"/>
          <ac:picMkLst>
            <pc:docMk/>
            <pc:sldMk cId="997060432" sldId="358"/>
            <ac:picMk id="7" creationId="{0E5DCE21-57F9-49E7-BE6D-D63E0AEBE02A}"/>
          </ac:picMkLst>
        </pc:picChg>
      </pc:sldChg>
      <pc:sldChg chg="addSp delSp modSp del mod ord modTransition">
        <pc:chgData name="Martin Johannes Rønnekjær Jensen" userId="0eb851300a361a47" providerId="LiveId" clId="{E10E1734-137E-4570-B7BB-5005C5818269}" dt="2023-08-10T19:02:16.707" v="17572" actId="47"/>
        <pc:sldMkLst>
          <pc:docMk/>
          <pc:sldMk cId="631046766" sldId="359"/>
        </pc:sldMkLst>
        <pc:spChg chg="mod">
          <ac:chgData name="Martin Johannes Rønnekjær Jensen" userId="0eb851300a361a47" providerId="LiveId" clId="{E10E1734-137E-4570-B7BB-5005C5818269}" dt="2023-08-02T19:00:45.283" v="15422" actId="20577"/>
          <ac:spMkLst>
            <pc:docMk/>
            <pc:sldMk cId="631046766" sldId="359"/>
            <ac:spMk id="2" creationId="{C73E83AB-DEDC-9941-8C22-E04F0887EA0B}"/>
          </ac:spMkLst>
        </pc:spChg>
        <pc:spChg chg="mod">
          <ac:chgData name="Martin Johannes Rønnekjær Jensen" userId="0eb851300a361a47" providerId="LiveId" clId="{E10E1734-137E-4570-B7BB-5005C5818269}" dt="2023-07-28T19:10:25.006" v="14314" actId="27636"/>
          <ac:spMkLst>
            <pc:docMk/>
            <pc:sldMk cId="631046766" sldId="359"/>
            <ac:spMk id="3" creationId="{CF1B1F9C-8688-3042-67B4-D778DB9609F1}"/>
          </ac:spMkLst>
        </pc:spChg>
        <pc:spChg chg="mod">
          <ac:chgData name="Martin Johannes Rønnekjær Jensen" userId="0eb851300a361a47" providerId="LiveId" clId="{E10E1734-137E-4570-B7BB-5005C5818269}" dt="2023-07-28T19:10:28.299" v="14322" actId="1036"/>
          <ac:spMkLst>
            <pc:docMk/>
            <pc:sldMk cId="631046766" sldId="359"/>
            <ac:spMk id="4" creationId="{E356C0CD-AA71-8E84-A32B-2260A6524717}"/>
          </ac:spMkLst>
        </pc:spChg>
        <pc:spChg chg="add mod">
          <ac:chgData name="Martin Johannes Rønnekjær Jensen" userId="0eb851300a361a47" providerId="LiveId" clId="{E10E1734-137E-4570-B7BB-5005C5818269}" dt="2023-07-28T18:56:21.774" v="14156" actId="27636"/>
          <ac:spMkLst>
            <pc:docMk/>
            <pc:sldMk cId="631046766" sldId="359"/>
            <ac:spMk id="5" creationId="{70034654-419D-4D95-205F-9207A94677E8}"/>
          </ac:spMkLst>
        </pc:spChg>
        <pc:spChg chg="del">
          <ac:chgData name="Martin Johannes Rønnekjær Jensen" userId="0eb851300a361a47" providerId="LiveId" clId="{E10E1734-137E-4570-B7BB-5005C5818269}" dt="2023-07-28T18:55:34.059" v="14149" actId="478"/>
          <ac:spMkLst>
            <pc:docMk/>
            <pc:sldMk cId="631046766" sldId="359"/>
            <ac:spMk id="6" creationId="{460C4F05-FB0B-486B-85E8-BEE1547E67A2}"/>
          </ac:spMkLst>
        </pc:spChg>
        <pc:picChg chg="add mod">
          <ac:chgData name="Martin Johannes Rønnekjær Jensen" userId="0eb851300a361a47" providerId="LiveId" clId="{E10E1734-137E-4570-B7BB-5005C5818269}" dt="2023-07-28T18:56:21.774" v="14156" actId="27636"/>
          <ac:picMkLst>
            <pc:docMk/>
            <pc:sldMk cId="631046766" sldId="359"/>
            <ac:picMk id="7" creationId="{607DEF8F-CA1A-1B92-3C5C-8A4D609AF7F7}"/>
          </ac:picMkLst>
        </pc:picChg>
      </pc:sldChg>
      <pc:sldChg chg="del modTransition">
        <pc:chgData name="Martin Johannes Rønnekjær Jensen" userId="0eb851300a361a47" providerId="LiveId" clId="{E10E1734-137E-4570-B7BB-5005C5818269}" dt="2023-07-28T18:48:20.707" v="14140" actId="47"/>
        <pc:sldMkLst>
          <pc:docMk/>
          <pc:sldMk cId="3939740049" sldId="360"/>
        </pc:sldMkLst>
      </pc:sldChg>
      <pc:sldChg chg="del modTransition">
        <pc:chgData name="Martin Johannes Rønnekjær Jensen" userId="0eb851300a361a47" providerId="LiveId" clId="{E10E1734-137E-4570-B7BB-5005C5818269}" dt="2023-07-28T18:48:26.289" v="14141" actId="47"/>
        <pc:sldMkLst>
          <pc:docMk/>
          <pc:sldMk cId="2914179246" sldId="361"/>
        </pc:sldMkLst>
      </pc:sldChg>
      <pc:sldChg chg="del modTransition">
        <pc:chgData name="Martin Johannes Rønnekjær Jensen" userId="0eb851300a361a47" providerId="LiveId" clId="{E10E1734-137E-4570-B7BB-5005C5818269}" dt="2023-07-28T18:48:30.218" v="14142" actId="47"/>
        <pc:sldMkLst>
          <pc:docMk/>
          <pc:sldMk cId="2280541404" sldId="362"/>
        </pc:sldMkLst>
      </pc:sldChg>
      <pc:sldChg chg="addSp delSp modSp mod ord modTransition">
        <pc:chgData name="Martin Johannes Rønnekjær Jensen" userId="0eb851300a361a47" providerId="LiveId" clId="{E10E1734-137E-4570-B7BB-5005C5818269}" dt="2023-08-16T18:25:20.434" v="18512" actId="20577"/>
        <pc:sldMkLst>
          <pc:docMk/>
          <pc:sldMk cId="191876196" sldId="363"/>
        </pc:sldMkLst>
        <pc:spChg chg="mod">
          <ac:chgData name="Martin Johannes Rønnekjær Jensen" userId="0eb851300a361a47" providerId="LiveId" clId="{E10E1734-137E-4570-B7BB-5005C5818269}" dt="2023-08-13T13:12:15.136" v="17833" actId="20577"/>
          <ac:spMkLst>
            <pc:docMk/>
            <pc:sldMk cId="191876196" sldId="363"/>
            <ac:spMk id="2" creationId="{C73E83AB-DEDC-9941-8C22-E04F0887EA0B}"/>
          </ac:spMkLst>
        </pc:spChg>
        <pc:spChg chg="mod">
          <ac:chgData name="Martin Johannes Rønnekjær Jensen" userId="0eb851300a361a47" providerId="LiveId" clId="{E10E1734-137E-4570-B7BB-5005C5818269}" dt="2023-08-13T18:32:31.840" v="18007" actId="113"/>
          <ac:spMkLst>
            <pc:docMk/>
            <pc:sldMk cId="191876196" sldId="363"/>
            <ac:spMk id="3" creationId="{CF1B1F9C-8688-3042-67B4-D778DB9609F1}"/>
          </ac:spMkLst>
        </pc:spChg>
        <pc:spChg chg="mod">
          <ac:chgData name="Martin Johannes Rønnekjær Jensen" userId="0eb851300a361a47" providerId="LiveId" clId="{E10E1734-137E-4570-B7BB-5005C5818269}" dt="2023-08-16T18:25:20.434" v="18512" actId="20577"/>
          <ac:spMkLst>
            <pc:docMk/>
            <pc:sldMk cId="191876196" sldId="363"/>
            <ac:spMk id="4" creationId="{E356C0CD-AA71-8E84-A32B-2260A6524717}"/>
          </ac:spMkLst>
        </pc:spChg>
        <pc:spChg chg="add mod">
          <ac:chgData name="Martin Johannes Rønnekjær Jensen" userId="0eb851300a361a47" providerId="LiveId" clId="{E10E1734-137E-4570-B7BB-5005C5818269}" dt="2023-07-28T18:56:29.013" v="14157" actId="2711"/>
          <ac:spMkLst>
            <pc:docMk/>
            <pc:sldMk cId="191876196" sldId="363"/>
            <ac:spMk id="5" creationId="{0103E956-2685-221E-B334-46867ACBD92B}"/>
          </ac:spMkLst>
        </pc:spChg>
        <pc:spChg chg="del">
          <ac:chgData name="Martin Johannes Rønnekjær Jensen" userId="0eb851300a361a47" providerId="LiveId" clId="{E10E1734-137E-4570-B7BB-5005C5818269}" dt="2023-07-28T18:55:32.185" v="14148" actId="478"/>
          <ac:spMkLst>
            <pc:docMk/>
            <pc:sldMk cId="191876196" sldId="363"/>
            <ac:spMk id="6" creationId="{460C4F05-FB0B-486B-85E8-BEE1547E67A2}"/>
          </ac:spMkLst>
        </pc:spChg>
        <pc:picChg chg="add mod">
          <ac:chgData name="Martin Johannes Rønnekjær Jensen" userId="0eb851300a361a47" providerId="LiveId" clId="{E10E1734-137E-4570-B7BB-5005C5818269}" dt="2023-07-28T18:56:29.013" v="14157" actId="2711"/>
          <ac:picMkLst>
            <pc:docMk/>
            <pc:sldMk cId="191876196" sldId="363"/>
            <ac:picMk id="7" creationId="{10038556-F9E1-B8A9-99C4-F4E7FF0C0061}"/>
          </ac:picMkLst>
        </pc:picChg>
      </pc:sldChg>
      <pc:sldChg chg="addSp delSp modSp del mod ord modTransition modNotesTx">
        <pc:chgData name="Martin Johannes Rønnekjær Jensen" userId="0eb851300a361a47" providerId="LiveId" clId="{E10E1734-137E-4570-B7BB-5005C5818269}" dt="2023-07-28T18:59:42.760" v="14195" actId="47"/>
        <pc:sldMkLst>
          <pc:docMk/>
          <pc:sldMk cId="134400276" sldId="364"/>
        </pc:sldMkLst>
        <pc:spChg chg="mod">
          <ac:chgData name="Martin Johannes Rønnekjær Jensen" userId="0eb851300a361a47" providerId="LiveId" clId="{E10E1734-137E-4570-B7BB-5005C5818269}" dt="2023-07-28T18:57:50.178" v="14170" actId="2711"/>
          <ac:spMkLst>
            <pc:docMk/>
            <pc:sldMk cId="134400276" sldId="364"/>
            <ac:spMk id="2" creationId="{C73E83AB-DEDC-9941-8C22-E04F0887EA0B}"/>
          </ac:spMkLst>
        </pc:spChg>
        <pc:spChg chg="mod">
          <ac:chgData name="Martin Johannes Rønnekjær Jensen" userId="0eb851300a361a47" providerId="LiveId" clId="{E10E1734-137E-4570-B7BB-5005C5818269}" dt="2023-07-28T18:57:50.178" v="14170" actId="2711"/>
          <ac:spMkLst>
            <pc:docMk/>
            <pc:sldMk cId="134400276" sldId="364"/>
            <ac:spMk id="3" creationId="{CF1B1F9C-8688-3042-67B4-D778DB9609F1}"/>
          </ac:spMkLst>
        </pc:spChg>
        <pc:spChg chg="mod">
          <ac:chgData name="Martin Johannes Rønnekjær Jensen" userId="0eb851300a361a47" providerId="LiveId" clId="{E10E1734-137E-4570-B7BB-5005C5818269}" dt="2023-07-28T18:57:55.178" v="14177" actId="1036"/>
          <ac:spMkLst>
            <pc:docMk/>
            <pc:sldMk cId="134400276" sldId="364"/>
            <ac:spMk id="4" creationId="{E356C0CD-AA71-8E84-A32B-2260A6524717}"/>
          </ac:spMkLst>
        </pc:spChg>
        <pc:spChg chg="add mod">
          <ac:chgData name="Martin Johannes Rønnekjær Jensen" userId="0eb851300a361a47" providerId="LiveId" clId="{E10E1734-137E-4570-B7BB-5005C5818269}" dt="2023-07-28T18:57:59.676" v="14179"/>
          <ac:spMkLst>
            <pc:docMk/>
            <pc:sldMk cId="134400276" sldId="364"/>
            <ac:spMk id="5" creationId="{587DE0C1-DEE1-5E43-0E85-85FBB123DB23}"/>
          </ac:spMkLst>
        </pc:spChg>
        <pc:spChg chg="del">
          <ac:chgData name="Martin Johannes Rønnekjær Jensen" userId="0eb851300a361a47" providerId="LiveId" clId="{E10E1734-137E-4570-B7BB-5005C5818269}" dt="2023-07-28T18:57:42.457" v="14168" actId="478"/>
          <ac:spMkLst>
            <pc:docMk/>
            <pc:sldMk cId="134400276" sldId="364"/>
            <ac:spMk id="6" creationId="{460C4F05-FB0B-486B-85E8-BEE1547E67A2}"/>
          </ac:spMkLst>
        </pc:spChg>
        <pc:picChg chg="add mod">
          <ac:chgData name="Martin Johannes Rønnekjær Jensen" userId="0eb851300a361a47" providerId="LiveId" clId="{E10E1734-137E-4570-B7BB-5005C5818269}" dt="2023-07-28T18:57:59.676" v="14179"/>
          <ac:picMkLst>
            <pc:docMk/>
            <pc:sldMk cId="134400276" sldId="364"/>
            <ac:picMk id="7" creationId="{93316703-4FA4-BA54-0C6D-1AE724BA09D3}"/>
          </ac:picMkLst>
        </pc:picChg>
      </pc:sldChg>
      <pc:sldChg chg="addSp delSp modSp mod ord modTransition modNotesTx">
        <pc:chgData name="Martin Johannes Rønnekjær Jensen" userId="0eb851300a361a47" providerId="LiveId" clId="{E10E1734-137E-4570-B7BB-5005C5818269}" dt="2023-08-20T06:55:37.984" v="19005"/>
        <pc:sldMkLst>
          <pc:docMk/>
          <pc:sldMk cId="1921865371" sldId="365"/>
        </pc:sldMkLst>
        <pc:spChg chg="mod">
          <ac:chgData name="Martin Johannes Rønnekjær Jensen" userId="0eb851300a361a47" providerId="LiveId" clId="{E10E1734-137E-4570-B7BB-5005C5818269}" dt="2023-08-13T13:12:09.550" v="17832" actId="20577"/>
          <ac:spMkLst>
            <pc:docMk/>
            <pc:sldMk cId="1921865371" sldId="365"/>
            <ac:spMk id="2" creationId="{C73E83AB-DEDC-9941-8C22-E04F0887EA0B}"/>
          </ac:spMkLst>
        </pc:spChg>
        <pc:spChg chg="mod">
          <ac:chgData name="Martin Johannes Rønnekjær Jensen" userId="0eb851300a361a47" providerId="LiveId" clId="{E10E1734-137E-4570-B7BB-5005C5818269}" dt="2023-08-09T17:58:53.433" v="16490" actId="20577"/>
          <ac:spMkLst>
            <pc:docMk/>
            <pc:sldMk cId="1921865371" sldId="365"/>
            <ac:spMk id="3" creationId="{CF1B1F9C-8688-3042-67B4-D778DB9609F1}"/>
          </ac:spMkLst>
        </pc:spChg>
        <pc:spChg chg="mod">
          <ac:chgData name="Martin Johannes Rønnekjær Jensen" userId="0eb851300a361a47" providerId="LiveId" clId="{E10E1734-137E-4570-B7BB-5005C5818269}" dt="2023-08-10T17:51:51.581" v="17088" actId="20577"/>
          <ac:spMkLst>
            <pc:docMk/>
            <pc:sldMk cId="1921865371" sldId="365"/>
            <ac:spMk id="4" creationId="{E356C0CD-AA71-8E84-A32B-2260A6524717}"/>
          </ac:spMkLst>
        </pc:spChg>
        <pc:spChg chg="mod">
          <ac:chgData name="Martin Johannes Rønnekjær Jensen" userId="0eb851300a361a47" providerId="LiveId" clId="{E10E1734-137E-4570-B7BB-5005C5818269}" dt="2023-08-10T17:51:54.949" v="17092" actId="20577"/>
          <ac:spMkLst>
            <pc:docMk/>
            <pc:sldMk cId="1921865371" sldId="365"/>
            <ac:spMk id="5" creationId="{2C8B3A72-2D9B-EA19-5C5D-C931E52DD892}"/>
          </ac:spMkLst>
        </pc:spChg>
        <pc:spChg chg="add mod">
          <ac:chgData name="Martin Johannes Rønnekjær Jensen" userId="0eb851300a361a47" providerId="LiveId" clId="{E10E1734-137E-4570-B7BB-5005C5818269}" dt="2023-08-20T06:55:37.984" v="19005"/>
          <ac:spMkLst>
            <pc:docMk/>
            <pc:sldMk cId="1921865371" sldId="365"/>
            <ac:spMk id="6" creationId="{0CFDA47F-BE1A-5E20-8D96-7F9D71D24FC8}"/>
          </ac:spMkLst>
        </pc:spChg>
        <pc:spChg chg="del">
          <ac:chgData name="Martin Johannes Rønnekjær Jensen" userId="0eb851300a361a47" providerId="LiveId" clId="{E10E1734-137E-4570-B7BB-5005C5818269}" dt="2023-08-09T17:58:33.688" v="16484" actId="478"/>
          <ac:spMkLst>
            <pc:docMk/>
            <pc:sldMk cId="1921865371" sldId="365"/>
            <ac:spMk id="6" creationId="{460C4F05-FB0B-486B-85E8-BEE1547E67A2}"/>
          </ac:spMkLst>
        </pc:spChg>
        <pc:spChg chg="add del mod">
          <ac:chgData name="Martin Johannes Rønnekjær Jensen" userId="0eb851300a361a47" providerId="LiveId" clId="{E10E1734-137E-4570-B7BB-5005C5818269}" dt="2023-08-09T17:58:14.763" v="16480"/>
          <ac:spMkLst>
            <pc:docMk/>
            <pc:sldMk cId="1921865371" sldId="365"/>
            <ac:spMk id="7" creationId="{11669992-0171-C3D3-6691-0CC7E7E1FBF3}"/>
          </ac:spMkLst>
        </pc:spChg>
        <pc:spChg chg="add del mod">
          <ac:chgData name="Martin Johannes Rønnekjær Jensen" userId="0eb851300a361a47" providerId="LiveId" clId="{E10E1734-137E-4570-B7BB-5005C5818269}" dt="2023-08-09T17:58:33.688" v="16484" actId="478"/>
          <ac:spMkLst>
            <pc:docMk/>
            <pc:sldMk cId="1921865371" sldId="365"/>
            <ac:spMk id="9" creationId="{83DA3BE8-356E-8436-CA50-5477D73F3F65}"/>
          </ac:spMkLst>
        </pc:spChg>
        <pc:spChg chg="add del mod">
          <ac:chgData name="Martin Johannes Rønnekjær Jensen" userId="0eb851300a361a47" providerId="LiveId" clId="{E10E1734-137E-4570-B7BB-5005C5818269}" dt="2023-08-20T06:55:36.921" v="19004" actId="478"/>
          <ac:spMkLst>
            <pc:docMk/>
            <pc:sldMk cId="1921865371" sldId="365"/>
            <ac:spMk id="11" creationId="{D943E2C0-5CAB-5E68-4B02-563203736496}"/>
          </ac:spMkLst>
        </pc:spChg>
        <pc:picChg chg="add mod">
          <ac:chgData name="Martin Johannes Rønnekjær Jensen" userId="0eb851300a361a47" providerId="LiveId" clId="{E10E1734-137E-4570-B7BB-5005C5818269}" dt="2023-08-20T06:55:37.984" v="19005"/>
          <ac:picMkLst>
            <pc:docMk/>
            <pc:sldMk cId="1921865371" sldId="365"/>
            <ac:picMk id="7" creationId="{357E70CB-5C9E-193E-0C6B-76A5609B2231}"/>
          </ac:picMkLst>
        </pc:picChg>
        <pc:picChg chg="add del mod">
          <ac:chgData name="Martin Johannes Rønnekjær Jensen" userId="0eb851300a361a47" providerId="LiveId" clId="{E10E1734-137E-4570-B7BB-5005C5818269}" dt="2023-08-09T17:58:14.763" v="16480"/>
          <ac:picMkLst>
            <pc:docMk/>
            <pc:sldMk cId="1921865371" sldId="365"/>
            <ac:picMk id="8" creationId="{D9359FBB-C97D-88B2-F53C-64085A8E94AC}"/>
          </ac:picMkLst>
        </pc:picChg>
        <pc:picChg chg="add del mod">
          <ac:chgData name="Martin Johannes Rønnekjær Jensen" userId="0eb851300a361a47" providerId="LiveId" clId="{E10E1734-137E-4570-B7BB-5005C5818269}" dt="2023-08-09T17:58:33.688" v="16484" actId="478"/>
          <ac:picMkLst>
            <pc:docMk/>
            <pc:sldMk cId="1921865371" sldId="365"/>
            <ac:picMk id="10" creationId="{B0CB4E9B-EA82-EE87-5AA4-7BF675ED2160}"/>
          </ac:picMkLst>
        </pc:picChg>
        <pc:picChg chg="add del mod">
          <ac:chgData name="Martin Johannes Rønnekjær Jensen" userId="0eb851300a361a47" providerId="LiveId" clId="{E10E1734-137E-4570-B7BB-5005C5818269}" dt="2023-08-20T06:55:36.921" v="19004" actId="478"/>
          <ac:picMkLst>
            <pc:docMk/>
            <pc:sldMk cId="1921865371" sldId="365"/>
            <ac:picMk id="12" creationId="{32FB074F-32DE-0A87-83D2-4BACC78C5CAC}"/>
          </ac:picMkLst>
        </pc:picChg>
        <pc:picChg chg="del mod">
          <ac:chgData name="Martin Johannes Rønnekjær Jensen" userId="0eb851300a361a47" providerId="LiveId" clId="{E10E1734-137E-4570-B7BB-5005C5818269}" dt="2023-08-09T17:58:32.303" v="16483" actId="478"/>
          <ac:picMkLst>
            <pc:docMk/>
            <pc:sldMk cId="1921865371" sldId="365"/>
            <ac:picMk id="1026" creationId="{9DB35A8F-FAC5-1262-D76C-1DEDB9E6B4EF}"/>
          </ac:picMkLst>
        </pc:picChg>
      </pc:sldChg>
      <pc:sldChg chg="del modTransition">
        <pc:chgData name="Martin Johannes Rønnekjær Jensen" userId="0eb851300a361a47" providerId="LiveId" clId="{E10E1734-137E-4570-B7BB-5005C5818269}" dt="2023-07-28T18:58:29.805" v="14182" actId="47"/>
        <pc:sldMkLst>
          <pc:docMk/>
          <pc:sldMk cId="3963329082" sldId="366"/>
        </pc:sldMkLst>
      </pc:sldChg>
      <pc:sldChg chg="addSp delSp modSp mod ord modTransition">
        <pc:chgData name="Martin Johannes Rønnekjær Jensen" userId="0eb851300a361a47" providerId="LiveId" clId="{E10E1734-137E-4570-B7BB-5005C5818269}" dt="2023-08-10T17:47:55.613" v="17054" actId="1036"/>
        <pc:sldMkLst>
          <pc:docMk/>
          <pc:sldMk cId="2051170883" sldId="367"/>
        </pc:sldMkLst>
        <pc:spChg chg="mod">
          <ac:chgData name="Martin Johannes Rønnekjær Jensen" userId="0eb851300a361a47" providerId="LiveId" clId="{E10E1734-137E-4570-B7BB-5005C5818269}" dt="2023-07-28T19:08:10.709" v="14288" actId="2711"/>
          <ac:spMkLst>
            <pc:docMk/>
            <pc:sldMk cId="2051170883" sldId="367"/>
            <ac:spMk id="2" creationId="{C73E83AB-DEDC-9941-8C22-E04F0887EA0B}"/>
          </ac:spMkLst>
        </pc:spChg>
        <pc:spChg chg="mod">
          <ac:chgData name="Martin Johannes Rønnekjær Jensen" userId="0eb851300a361a47" providerId="LiveId" clId="{E10E1734-137E-4570-B7BB-5005C5818269}" dt="2023-07-28T19:11:07.676" v="14335" actId="14100"/>
          <ac:spMkLst>
            <pc:docMk/>
            <pc:sldMk cId="2051170883" sldId="367"/>
            <ac:spMk id="3" creationId="{CF1B1F9C-8688-3042-67B4-D778DB9609F1}"/>
          </ac:spMkLst>
        </pc:spChg>
        <pc:spChg chg="mod">
          <ac:chgData name="Martin Johannes Rønnekjær Jensen" userId="0eb851300a361a47" providerId="LiveId" clId="{E10E1734-137E-4570-B7BB-5005C5818269}" dt="2023-08-10T17:47:55.613" v="17054" actId="1036"/>
          <ac:spMkLst>
            <pc:docMk/>
            <pc:sldMk cId="2051170883" sldId="367"/>
            <ac:spMk id="4" creationId="{E356C0CD-AA71-8E84-A32B-2260A6524717}"/>
          </ac:spMkLst>
        </pc:spChg>
        <pc:spChg chg="add mod">
          <ac:chgData name="Martin Johannes Rønnekjær Jensen" userId="0eb851300a361a47" providerId="LiveId" clId="{E10E1734-137E-4570-B7BB-5005C5818269}" dt="2023-07-28T19:08:29.555" v="14293"/>
          <ac:spMkLst>
            <pc:docMk/>
            <pc:sldMk cId="2051170883" sldId="367"/>
            <ac:spMk id="5" creationId="{6D8F621D-DF7C-EF7F-7C90-63027AFAB89A}"/>
          </ac:spMkLst>
        </pc:spChg>
        <pc:spChg chg="del">
          <ac:chgData name="Martin Johannes Rønnekjær Jensen" userId="0eb851300a361a47" providerId="LiveId" clId="{E10E1734-137E-4570-B7BB-5005C5818269}" dt="2023-07-28T19:08:04.894" v="14287" actId="478"/>
          <ac:spMkLst>
            <pc:docMk/>
            <pc:sldMk cId="2051170883" sldId="367"/>
            <ac:spMk id="6" creationId="{460C4F05-FB0B-486B-85E8-BEE1547E67A2}"/>
          </ac:spMkLst>
        </pc:spChg>
        <pc:picChg chg="add mod">
          <ac:chgData name="Martin Johannes Rønnekjær Jensen" userId="0eb851300a361a47" providerId="LiveId" clId="{E10E1734-137E-4570-B7BB-5005C5818269}" dt="2023-07-28T19:08:29.555" v="14293"/>
          <ac:picMkLst>
            <pc:docMk/>
            <pc:sldMk cId="2051170883" sldId="367"/>
            <ac:picMk id="7" creationId="{E3FDAFB4-39B9-9565-B119-71CB9CBEA67F}"/>
          </ac:picMkLst>
        </pc:picChg>
      </pc:sldChg>
      <pc:sldChg chg="del modTransition">
        <pc:chgData name="Martin Johannes Rønnekjær Jensen" userId="0eb851300a361a47" providerId="LiveId" clId="{E10E1734-137E-4570-B7BB-5005C5818269}" dt="2023-07-28T18:58:43.883" v="14185" actId="47"/>
        <pc:sldMkLst>
          <pc:docMk/>
          <pc:sldMk cId="2146859376" sldId="368"/>
        </pc:sldMkLst>
      </pc:sldChg>
      <pc:sldChg chg="addSp delSp modSp mod ord modTransition">
        <pc:chgData name="Martin Johannes Rønnekjær Jensen" userId="0eb851300a361a47" providerId="LiveId" clId="{E10E1734-137E-4570-B7BB-5005C5818269}" dt="2023-08-10T17:47:58.334" v="17055" actId="1036"/>
        <pc:sldMkLst>
          <pc:docMk/>
          <pc:sldMk cId="108503730" sldId="369"/>
        </pc:sldMkLst>
        <pc:spChg chg="mod">
          <ac:chgData name="Martin Johannes Rønnekjær Jensen" userId="0eb851300a361a47" providerId="LiveId" clId="{E10E1734-137E-4570-B7BB-5005C5818269}" dt="2023-07-28T19:08:21.379" v="14291" actId="2711"/>
          <ac:spMkLst>
            <pc:docMk/>
            <pc:sldMk cId="108503730" sldId="369"/>
            <ac:spMk id="2" creationId="{C73E83AB-DEDC-9941-8C22-E04F0887EA0B}"/>
          </ac:spMkLst>
        </pc:spChg>
        <pc:spChg chg="mod">
          <ac:chgData name="Martin Johannes Rønnekjær Jensen" userId="0eb851300a361a47" providerId="LiveId" clId="{E10E1734-137E-4570-B7BB-5005C5818269}" dt="2023-07-28T19:11:00.959" v="14330" actId="14100"/>
          <ac:spMkLst>
            <pc:docMk/>
            <pc:sldMk cId="108503730" sldId="369"/>
            <ac:spMk id="3" creationId="{CF1B1F9C-8688-3042-67B4-D778DB9609F1}"/>
          </ac:spMkLst>
        </pc:spChg>
        <pc:spChg chg="mod">
          <ac:chgData name="Martin Johannes Rønnekjær Jensen" userId="0eb851300a361a47" providerId="LiveId" clId="{E10E1734-137E-4570-B7BB-5005C5818269}" dt="2023-08-10T17:47:58.334" v="17055" actId="1036"/>
          <ac:spMkLst>
            <pc:docMk/>
            <pc:sldMk cId="108503730" sldId="369"/>
            <ac:spMk id="4" creationId="{E356C0CD-AA71-8E84-A32B-2260A6524717}"/>
          </ac:spMkLst>
        </pc:spChg>
        <pc:spChg chg="add mod">
          <ac:chgData name="Martin Johannes Rønnekjær Jensen" userId="0eb851300a361a47" providerId="LiveId" clId="{E10E1734-137E-4570-B7BB-5005C5818269}" dt="2023-07-28T19:08:30.479" v="14294"/>
          <ac:spMkLst>
            <pc:docMk/>
            <pc:sldMk cId="108503730" sldId="369"/>
            <ac:spMk id="5" creationId="{CBA6064F-2ABB-707C-2212-D0C5B984EC15}"/>
          </ac:spMkLst>
        </pc:spChg>
        <pc:spChg chg="del">
          <ac:chgData name="Martin Johannes Rønnekjær Jensen" userId="0eb851300a361a47" providerId="LiveId" clId="{E10E1734-137E-4570-B7BB-5005C5818269}" dt="2023-07-28T19:08:03.322" v="14286" actId="478"/>
          <ac:spMkLst>
            <pc:docMk/>
            <pc:sldMk cId="108503730" sldId="369"/>
            <ac:spMk id="6" creationId="{460C4F05-FB0B-486B-85E8-BEE1547E67A2}"/>
          </ac:spMkLst>
        </pc:spChg>
        <pc:picChg chg="add mod">
          <ac:chgData name="Martin Johannes Rønnekjær Jensen" userId="0eb851300a361a47" providerId="LiveId" clId="{E10E1734-137E-4570-B7BB-5005C5818269}" dt="2023-07-28T19:08:30.479" v="14294"/>
          <ac:picMkLst>
            <pc:docMk/>
            <pc:sldMk cId="108503730" sldId="369"/>
            <ac:picMk id="7" creationId="{2C75F8F2-CA95-F1B4-34E9-D03BA560EC10}"/>
          </ac:picMkLst>
        </pc:picChg>
      </pc:sldChg>
      <pc:sldChg chg="del modTransition">
        <pc:chgData name="Martin Johannes Rønnekjær Jensen" userId="0eb851300a361a47" providerId="LiveId" clId="{E10E1734-137E-4570-B7BB-5005C5818269}" dt="2023-07-28T18:59:02.175" v="14188" actId="47"/>
        <pc:sldMkLst>
          <pc:docMk/>
          <pc:sldMk cId="4225948978" sldId="370"/>
        </pc:sldMkLst>
      </pc:sldChg>
      <pc:sldChg chg="del modTransition">
        <pc:chgData name="Martin Johannes Rønnekjær Jensen" userId="0eb851300a361a47" providerId="LiveId" clId="{E10E1734-137E-4570-B7BB-5005C5818269}" dt="2023-07-28T18:59:09.289" v="14190" actId="47"/>
        <pc:sldMkLst>
          <pc:docMk/>
          <pc:sldMk cId="3274969905" sldId="371"/>
        </pc:sldMkLst>
      </pc:sldChg>
      <pc:sldChg chg="del ord modTransition">
        <pc:chgData name="Martin Johannes Rønnekjær Jensen" userId="0eb851300a361a47" providerId="LiveId" clId="{E10E1734-137E-4570-B7BB-5005C5818269}" dt="2023-08-09T17:57:46.417" v="16478" actId="47"/>
        <pc:sldMkLst>
          <pc:docMk/>
          <pc:sldMk cId="3852569049" sldId="372"/>
        </pc:sldMkLst>
      </pc:sldChg>
      <pc:sldChg chg="addSp delSp modSp mod ord modTransition">
        <pc:chgData name="Martin Johannes Rønnekjær Jensen" userId="0eb851300a361a47" providerId="LiveId" clId="{E10E1734-137E-4570-B7BB-5005C5818269}" dt="2023-08-13T13:14:05.224" v="17836" actId="115"/>
        <pc:sldMkLst>
          <pc:docMk/>
          <pc:sldMk cId="3625304518" sldId="373"/>
        </pc:sldMkLst>
        <pc:spChg chg="mod">
          <ac:chgData name="Martin Johannes Rønnekjær Jensen" userId="0eb851300a361a47" providerId="LiveId" clId="{E10E1734-137E-4570-B7BB-5005C5818269}" dt="2023-08-02T19:00:52.187" v="15435" actId="20577"/>
          <ac:spMkLst>
            <pc:docMk/>
            <pc:sldMk cId="3625304518" sldId="373"/>
            <ac:spMk id="2" creationId="{C73E83AB-DEDC-9941-8C22-E04F0887EA0B}"/>
          </ac:spMkLst>
        </pc:spChg>
        <pc:spChg chg="mod">
          <ac:chgData name="Martin Johannes Rønnekjær Jensen" userId="0eb851300a361a47" providerId="LiveId" clId="{E10E1734-137E-4570-B7BB-5005C5818269}" dt="2023-08-13T13:14:05.224" v="17836" actId="115"/>
          <ac:spMkLst>
            <pc:docMk/>
            <pc:sldMk cId="3625304518" sldId="373"/>
            <ac:spMk id="3" creationId="{CF1B1F9C-8688-3042-67B4-D778DB9609F1}"/>
          </ac:spMkLst>
        </pc:spChg>
        <pc:spChg chg="mod">
          <ac:chgData name="Martin Johannes Rønnekjær Jensen" userId="0eb851300a361a47" providerId="LiveId" clId="{E10E1734-137E-4570-B7BB-5005C5818269}" dt="2023-08-10T17:51:46.965" v="17084" actId="20577"/>
          <ac:spMkLst>
            <pc:docMk/>
            <pc:sldMk cId="3625304518" sldId="373"/>
            <ac:spMk id="4" creationId="{E356C0CD-AA71-8E84-A32B-2260A6524717}"/>
          </ac:spMkLst>
        </pc:spChg>
        <pc:spChg chg="add mod">
          <ac:chgData name="Martin Johannes Rønnekjær Jensen" userId="0eb851300a361a47" providerId="LiveId" clId="{E10E1734-137E-4570-B7BB-5005C5818269}" dt="2023-07-28T18:59:50.248" v="14198" actId="2711"/>
          <ac:spMkLst>
            <pc:docMk/>
            <pc:sldMk cId="3625304518" sldId="373"/>
            <ac:spMk id="5" creationId="{C7AE32A3-0D65-14C2-B84C-5ABEBB63456D}"/>
          </ac:spMkLst>
        </pc:spChg>
        <pc:spChg chg="del">
          <ac:chgData name="Martin Johannes Rønnekjær Jensen" userId="0eb851300a361a47" providerId="LiveId" clId="{E10E1734-137E-4570-B7BB-5005C5818269}" dt="2023-07-28T18:59:44.886" v="14196" actId="478"/>
          <ac:spMkLst>
            <pc:docMk/>
            <pc:sldMk cId="3625304518" sldId="373"/>
            <ac:spMk id="6" creationId="{460C4F05-FB0B-486B-85E8-BEE1547E67A2}"/>
          </ac:spMkLst>
        </pc:spChg>
        <pc:picChg chg="add mod">
          <ac:chgData name="Martin Johannes Rønnekjær Jensen" userId="0eb851300a361a47" providerId="LiveId" clId="{E10E1734-137E-4570-B7BB-5005C5818269}" dt="2023-07-28T18:59:50.248" v="14198" actId="2711"/>
          <ac:picMkLst>
            <pc:docMk/>
            <pc:sldMk cId="3625304518" sldId="373"/>
            <ac:picMk id="7" creationId="{B77A3BA2-3AB3-5B19-799B-69D720348D32}"/>
          </ac:picMkLst>
        </pc:picChg>
      </pc:sldChg>
      <pc:sldChg chg="addSp delSp modSp del mod ord modTransition modNotesTx">
        <pc:chgData name="Martin Johannes Rønnekjær Jensen" userId="0eb851300a361a47" providerId="LiveId" clId="{E10E1734-137E-4570-B7BB-5005C5818269}" dt="2023-08-22T17:09:02.579" v="19011" actId="47"/>
        <pc:sldMkLst>
          <pc:docMk/>
          <pc:sldMk cId="2147931690" sldId="374"/>
        </pc:sldMkLst>
        <pc:spChg chg="mod">
          <ac:chgData name="Martin Johannes Rønnekjær Jensen" userId="0eb851300a361a47" providerId="LiveId" clId="{E10E1734-137E-4570-B7BB-5005C5818269}" dt="2023-08-02T19:01:00.190" v="15445" actId="20577"/>
          <ac:spMkLst>
            <pc:docMk/>
            <pc:sldMk cId="2147931690" sldId="374"/>
            <ac:spMk id="2" creationId="{C73E83AB-DEDC-9941-8C22-E04F0887EA0B}"/>
          </ac:spMkLst>
        </pc:spChg>
        <pc:spChg chg="mod">
          <ac:chgData name="Martin Johannes Rønnekjær Jensen" userId="0eb851300a361a47" providerId="LiveId" clId="{E10E1734-137E-4570-B7BB-5005C5818269}" dt="2023-08-10T17:50:37.786" v="17063" actId="113"/>
          <ac:spMkLst>
            <pc:docMk/>
            <pc:sldMk cId="2147931690" sldId="374"/>
            <ac:spMk id="3" creationId="{CF1B1F9C-8688-3042-67B4-D778DB9609F1}"/>
          </ac:spMkLst>
        </pc:spChg>
        <pc:spChg chg="mod">
          <ac:chgData name="Martin Johannes Rønnekjær Jensen" userId="0eb851300a361a47" providerId="LiveId" clId="{E10E1734-137E-4570-B7BB-5005C5818269}" dt="2023-08-10T17:50:41.331" v="17067" actId="20577"/>
          <ac:spMkLst>
            <pc:docMk/>
            <pc:sldMk cId="2147931690" sldId="374"/>
            <ac:spMk id="4" creationId="{E356C0CD-AA71-8E84-A32B-2260A6524717}"/>
          </ac:spMkLst>
        </pc:spChg>
        <pc:spChg chg="add del mod">
          <ac:chgData name="Martin Johannes Rønnekjær Jensen" userId="0eb851300a361a47" providerId="LiveId" clId="{E10E1734-137E-4570-B7BB-5005C5818269}" dt="2023-07-28T19:00:11.961" v="14215" actId="478"/>
          <ac:spMkLst>
            <pc:docMk/>
            <pc:sldMk cId="2147931690" sldId="374"/>
            <ac:spMk id="5" creationId="{72E73FC3-F000-EFEC-FF53-6DD4CCDF9BC7}"/>
          </ac:spMkLst>
        </pc:spChg>
        <pc:spChg chg="del">
          <ac:chgData name="Martin Johannes Rønnekjær Jensen" userId="0eb851300a361a47" providerId="LiveId" clId="{E10E1734-137E-4570-B7BB-5005C5818269}" dt="2023-07-19T23:07:05.944" v="7208" actId="478"/>
          <ac:spMkLst>
            <pc:docMk/>
            <pc:sldMk cId="2147931690" sldId="374"/>
            <ac:spMk id="6" creationId="{460C4F05-FB0B-486B-85E8-BEE1547E67A2}"/>
          </ac:spMkLst>
        </pc:spChg>
        <pc:spChg chg="add mod">
          <ac:chgData name="Martin Johannes Rønnekjær Jensen" userId="0eb851300a361a47" providerId="LiveId" clId="{E10E1734-137E-4570-B7BB-5005C5818269}" dt="2023-07-28T19:00:12.702" v="14216"/>
          <ac:spMkLst>
            <pc:docMk/>
            <pc:sldMk cId="2147931690" sldId="374"/>
            <ac:spMk id="6" creationId="{53F2A875-14C3-F938-12E0-1BFDCCFC2A78}"/>
          </ac:spMkLst>
        </pc:spChg>
        <pc:picChg chg="add del mod">
          <ac:chgData name="Martin Johannes Rønnekjær Jensen" userId="0eb851300a361a47" providerId="LiveId" clId="{E10E1734-137E-4570-B7BB-5005C5818269}" dt="2023-07-28T19:00:11.961" v="14215" actId="478"/>
          <ac:picMkLst>
            <pc:docMk/>
            <pc:sldMk cId="2147931690" sldId="374"/>
            <ac:picMk id="7" creationId="{5BF08F14-F209-1B93-F81F-4D422541175B}"/>
          </ac:picMkLst>
        </pc:picChg>
        <pc:picChg chg="add mod">
          <ac:chgData name="Martin Johannes Rønnekjær Jensen" userId="0eb851300a361a47" providerId="LiveId" clId="{E10E1734-137E-4570-B7BB-5005C5818269}" dt="2023-07-28T19:00:12.702" v="14216"/>
          <ac:picMkLst>
            <pc:docMk/>
            <pc:sldMk cId="2147931690" sldId="374"/>
            <ac:picMk id="8" creationId="{F97D0878-FE92-6E80-1BE3-4F74379D609D}"/>
          </ac:picMkLst>
        </pc:picChg>
      </pc:sldChg>
      <pc:sldChg chg="del modTransition">
        <pc:chgData name="Martin Johannes Rønnekjær Jensen" userId="0eb851300a361a47" providerId="LiveId" clId="{E10E1734-137E-4570-B7BB-5005C5818269}" dt="2023-07-28T19:00:21.985" v="14217" actId="47"/>
        <pc:sldMkLst>
          <pc:docMk/>
          <pc:sldMk cId="339658420" sldId="375"/>
        </pc:sldMkLst>
      </pc:sldChg>
      <pc:sldChg chg="del modTransition">
        <pc:chgData name="Martin Johannes Rønnekjær Jensen" userId="0eb851300a361a47" providerId="LiveId" clId="{E10E1734-137E-4570-B7BB-5005C5818269}" dt="2023-07-28T19:00:25.556" v="14218" actId="47"/>
        <pc:sldMkLst>
          <pc:docMk/>
          <pc:sldMk cId="4017660789" sldId="376"/>
        </pc:sldMkLst>
      </pc:sldChg>
      <pc:sldChg chg="del modTransition">
        <pc:chgData name="Martin Johannes Rønnekjær Jensen" userId="0eb851300a361a47" providerId="LiveId" clId="{E10E1734-137E-4570-B7BB-5005C5818269}" dt="2023-07-28T19:00:45.706" v="14220" actId="47"/>
        <pc:sldMkLst>
          <pc:docMk/>
          <pc:sldMk cId="2511714301" sldId="377"/>
        </pc:sldMkLst>
      </pc:sldChg>
      <pc:sldChg chg="del modTransition">
        <pc:chgData name="Martin Johannes Rønnekjær Jensen" userId="0eb851300a361a47" providerId="LiveId" clId="{E10E1734-137E-4570-B7BB-5005C5818269}" dt="2023-07-28T19:00:48.584" v="14221" actId="47"/>
        <pc:sldMkLst>
          <pc:docMk/>
          <pc:sldMk cId="45896852" sldId="378"/>
        </pc:sldMkLst>
      </pc:sldChg>
      <pc:sldChg chg="del modTransition modNotesTx">
        <pc:chgData name="Martin Johannes Rønnekjær Jensen" userId="0eb851300a361a47" providerId="LiveId" clId="{E10E1734-137E-4570-B7BB-5005C5818269}" dt="2023-07-28T19:00:42.408" v="14219" actId="47"/>
        <pc:sldMkLst>
          <pc:docMk/>
          <pc:sldMk cId="1435157889" sldId="379"/>
        </pc:sldMkLst>
      </pc:sldChg>
      <pc:sldChg chg="del modTransition">
        <pc:chgData name="Martin Johannes Rønnekjær Jensen" userId="0eb851300a361a47" providerId="LiveId" clId="{E10E1734-137E-4570-B7BB-5005C5818269}" dt="2023-07-28T19:00:51.666" v="14222" actId="47"/>
        <pc:sldMkLst>
          <pc:docMk/>
          <pc:sldMk cId="3802403409" sldId="380"/>
        </pc:sldMkLst>
      </pc:sldChg>
      <pc:sldChg chg="del modTransition">
        <pc:chgData name="Martin Johannes Rønnekjær Jensen" userId="0eb851300a361a47" providerId="LiveId" clId="{E10E1734-137E-4570-B7BB-5005C5818269}" dt="2023-07-28T19:00:53.856" v="14223" actId="47"/>
        <pc:sldMkLst>
          <pc:docMk/>
          <pc:sldMk cId="3102886947" sldId="381"/>
        </pc:sldMkLst>
      </pc:sldChg>
      <pc:sldChg chg="del modTransition">
        <pc:chgData name="Martin Johannes Rønnekjær Jensen" userId="0eb851300a361a47" providerId="LiveId" clId="{E10E1734-137E-4570-B7BB-5005C5818269}" dt="2023-07-28T19:00:57.959" v="14224" actId="47"/>
        <pc:sldMkLst>
          <pc:docMk/>
          <pc:sldMk cId="2350347408" sldId="382"/>
        </pc:sldMkLst>
      </pc:sldChg>
      <pc:sldChg chg="del modTransition">
        <pc:chgData name="Martin Johannes Rønnekjær Jensen" userId="0eb851300a361a47" providerId="LiveId" clId="{E10E1734-137E-4570-B7BB-5005C5818269}" dt="2023-07-28T19:01:01.400" v="14225" actId="47"/>
        <pc:sldMkLst>
          <pc:docMk/>
          <pc:sldMk cId="1209643293" sldId="383"/>
        </pc:sldMkLst>
      </pc:sldChg>
      <pc:sldChg chg="del modTransition">
        <pc:chgData name="Martin Johannes Rønnekjær Jensen" userId="0eb851300a361a47" providerId="LiveId" clId="{E10E1734-137E-4570-B7BB-5005C5818269}" dt="2023-07-28T19:01:03.920" v="14226" actId="47"/>
        <pc:sldMkLst>
          <pc:docMk/>
          <pc:sldMk cId="3542699093" sldId="384"/>
        </pc:sldMkLst>
      </pc:sldChg>
      <pc:sldChg chg="del modTransition">
        <pc:chgData name="Martin Johannes Rønnekjær Jensen" userId="0eb851300a361a47" providerId="LiveId" clId="{E10E1734-137E-4570-B7BB-5005C5818269}" dt="2023-07-28T19:01:07.331" v="14227" actId="47"/>
        <pc:sldMkLst>
          <pc:docMk/>
          <pc:sldMk cId="2065276995" sldId="385"/>
        </pc:sldMkLst>
      </pc:sldChg>
      <pc:sldChg chg="del ord modTransition">
        <pc:chgData name="Martin Johannes Rønnekjær Jensen" userId="0eb851300a361a47" providerId="LiveId" clId="{E10E1734-137E-4570-B7BB-5005C5818269}" dt="2023-08-09T18:00:25.197" v="16635" actId="47"/>
        <pc:sldMkLst>
          <pc:docMk/>
          <pc:sldMk cId="1211396208" sldId="386"/>
        </pc:sldMkLst>
      </pc:sldChg>
      <pc:sldChg chg="del modTransition">
        <pc:chgData name="Martin Johannes Rønnekjær Jensen" userId="0eb851300a361a47" providerId="LiveId" clId="{E10E1734-137E-4570-B7BB-5005C5818269}" dt="2023-07-28T19:01:28.057" v="14230" actId="47"/>
        <pc:sldMkLst>
          <pc:docMk/>
          <pc:sldMk cId="129681020" sldId="387"/>
        </pc:sldMkLst>
      </pc:sldChg>
      <pc:sldChg chg="del modTransition">
        <pc:chgData name="Martin Johannes Rønnekjær Jensen" userId="0eb851300a361a47" providerId="LiveId" clId="{E10E1734-137E-4570-B7BB-5005C5818269}" dt="2023-07-28T19:01:34.566" v="14231" actId="47"/>
        <pc:sldMkLst>
          <pc:docMk/>
          <pc:sldMk cId="1736259494" sldId="388"/>
        </pc:sldMkLst>
      </pc:sldChg>
      <pc:sldChg chg="del modTransition">
        <pc:chgData name="Martin Johannes Rønnekjær Jensen" userId="0eb851300a361a47" providerId="LiveId" clId="{E10E1734-137E-4570-B7BB-5005C5818269}" dt="2023-07-28T19:01:36.799" v="14232" actId="47"/>
        <pc:sldMkLst>
          <pc:docMk/>
          <pc:sldMk cId="2205546797" sldId="389"/>
        </pc:sldMkLst>
      </pc:sldChg>
      <pc:sldChg chg="del ord modTransition">
        <pc:chgData name="Martin Johannes Rønnekjær Jensen" userId="0eb851300a361a47" providerId="LiveId" clId="{E10E1734-137E-4570-B7BB-5005C5818269}" dt="2023-08-09T18:01:07.333" v="16644" actId="47"/>
        <pc:sldMkLst>
          <pc:docMk/>
          <pc:sldMk cId="3927403915" sldId="390"/>
        </pc:sldMkLst>
      </pc:sldChg>
      <pc:sldChg chg="del modTransition">
        <pc:chgData name="Martin Johannes Rønnekjær Jensen" userId="0eb851300a361a47" providerId="LiveId" clId="{E10E1734-137E-4570-B7BB-5005C5818269}" dt="2023-07-28T19:01:51.500" v="14235" actId="47"/>
        <pc:sldMkLst>
          <pc:docMk/>
          <pc:sldMk cId="1133079437" sldId="391"/>
        </pc:sldMkLst>
      </pc:sldChg>
      <pc:sldChg chg="addSp delSp modSp del mod ord modTransition">
        <pc:chgData name="Martin Johannes Rønnekjær Jensen" userId="0eb851300a361a47" providerId="LiveId" clId="{E10E1734-137E-4570-B7BB-5005C5818269}" dt="2023-08-10T17:50:50.595" v="17068" actId="47"/>
        <pc:sldMkLst>
          <pc:docMk/>
          <pc:sldMk cId="52523867" sldId="392"/>
        </pc:sldMkLst>
        <pc:spChg chg="mod">
          <ac:chgData name="Martin Johannes Rønnekjær Jensen" userId="0eb851300a361a47" providerId="LiveId" clId="{E10E1734-137E-4570-B7BB-5005C5818269}" dt="2023-08-09T18:00:52.129" v="16641" actId="2711"/>
          <ac:spMkLst>
            <pc:docMk/>
            <pc:sldMk cId="52523867" sldId="392"/>
            <ac:spMk id="2" creationId="{C73E83AB-DEDC-9941-8C22-E04F0887EA0B}"/>
          </ac:spMkLst>
        </pc:spChg>
        <pc:spChg chg="mod">
          <ac:chgData name="Martin Johannes Rønnekjær Jensen" userId="0eb851300a361a47" providerId="LiveId" clId="{E10E1734-137E-4570-B7BB-5005C5818269}" dt="2023-08-09T18:00:52.129" v="16641" actId="2711"/>
          <ac:spMkLst>
            <pc:docMk/>
            <pc:sldMk cId="52523867" sldId="392"/>
            <ac:spMk id="3" creationId="{CF1B1F9C-8688-3042-67B4-D778DB9609F1}"/>
          </ac:spMkLst>
        </pc:spChg>
        <pc:spChg chg="add del mod">
          <ac:chgData name="Martin Johannes Rønnekjær Jensen" userId="0eb851300a361a47" providerId="LiveId" clId="{E10E1734-137E-4570-B7BB-5005C5818269}" dt="2023-08-09T18:00:43.053" v="16638"/>
          <ac:spMkLst>
            <pc:docMk/>
            <pc:sldMk cId="52523867" sldId="392"/>
            <ac:spMk id="4" creationId="{ABD7E669-50DC-B4BE-83BA-A4D0ED32B53D}"/>
          </ac:spMkLst>
        </pc:spChg>
        <pc:spChg chg="mod">
          <ac:chgData name="Martin Johannes Rønnekjær Jensen" userId="0eb851300a361a47" providerId="LiveId" clId="{E10E1734-137E-4570-B7BB-5005C5818269}" dt="2023-08-09T18:01:11.366" v="16645" actId="1036"/>
          <ac:spMkLst>
            <pc:docMk/>
            <pc:sldMk cId="52523867" sldId="392"/>
            <ac:spMk id="5" creationId="{60082DD7-1473-DD8A-9A11-43AABCE2AB12}"/>
          </ac:spMkLst>
        </pc:spChg>
        <pc:spChg chg="del">
          <ac:chgData name="Martin Johannes Rønnekjær Jensen" userId="0eb851300a361a47" providerId="LiveId" clId="{E10E1734-137E-4570-B7BB-5005C5818269}" dt="2023-08-09T18:00:42.031" v="16636" actId="478"/>
          <ac:spMkLst>
            <pc:docMk/>
            <pc:sldMk cId="52523867" sldId="392"/>
            <ac:spMk id="6" creationId="{460C4F05-FB0B-486B-85E8-BEE1547E67A2}"/>
          </ac:spMkLst>
        </pc:spChg>
        <pc:spChg chg="add mod">
          <ac:chgData name="Martin Johannes Rønnekjær Jensen" userId="0eb851300a361a47" providerId="LiveId" clId="{E10E1734-137E-4570-B7BB-5005C5818269}" dt="2023-08-09T18:00:52.129" v="16641" actId="2711"/>
          <ac:spMkLst>
            <pc:docMk/>
            <pc:sldMk cId="52523867" sldId="392"/>
            <ac:spMk id="8" creationId="{DAF47E3B-C233-C48B-A162-18DD5D3CAF45}"/>
          </ac:spMkLst>
        </pc:spChg>
        <pc:picChg chg="add del mod">
          <ac:chgData name="Martin Johannes Rønnekjær Jensen" userId="0eb851300a361a47" providerId="LiveId" clId="{E10E1734-137E-4570-B7BB-5005C5818269}" dt="2023-08-09T18:00:43.053" v="16638"/>
          <ac:picMkLst>
            <pc:docMk/>
            <pc:sldMk cId="52523867" sldId="392"/>
            <ac:picMk id="7" creationId="{67DEE1C5-B4A1-7CA4-3C69-11A043F347C9}"/>
          </ac:picMkLst>
        </pc:picChg>
        <pc:picChg chg="add mod">
          <ac:chgData name="Martin Johannes Rønnekjær Jensen" userId="0eb851300a361a47" providerId="LiveId" clId="{E10E1734-137E-4570-B7BB-5005C5818269}" dt="2023-08-09T18:00:52.129" v="16641" actId="2711"/>
          <ac:picMkLst>
            <pc:docMk/>
            <pc:sldMk cId="52523867" sldId="392"/>
            <ac:picMk id="9" creationId="{4AF3BE27-B1CB-D19C-1BB4-A8C7EE8C8994}"/>
          </ac:picMkLst>
        </pc:picChg>
      </pc:sldChg>
      <pc:sldChg chg="del modTransition">
        <pc:chgData name="Martin Johannes Rønnekjær Jensen" userId="0eb851300a361a47" providerId="LiveId" clId="{E10E1734-137E-4570-B7BB-5005C5818269}" dt="2023-07-28T19:02:00.249" v="14238" actId="47"/>
        <pc:sldMkLst>
          <pc:docMk/>
          <pc:sldMk cId="1056634990" sldId="393"/>
        </pc:sldMkLst>
      </pc:sldChg>
      <pc:sldChg chg="del modTransition">
        <pc:chgData name="Martin Johannes Rønnekjær Jensen" userId="0eb851300a361a47" providerId="LiveId" clId="{E10E1734-137E-4570-B7BB-5005C5818269}" dt="2023-07-28T19:02:14.898" v="14239" actId="47"/>
        <pc:sldMkLst>
          <pc:docMk/>
          <pc:sldMk cId="965240102" sldId="394"/>
        </pc:sldMkLst>
      </pc:sldChg>
      <pc:sldChg chg="del modTransition">
        <pc:chgData name="Martin Johannes Rønnekjær Jensen" userId="0eb851300a361a47" providerId="LiveId" clId="{E10E1734-137E-4570-B7BB-5005C5818269}" dt="2023-07-28T19:02:19.963" v="14241" actId="47"/>
        <pc:sldMkLst>
          <pc:docMk/>
          <pc:sldMk cId="1756694102" sldId="395"/>
        </pc:sldMkLst>
      </pc:sldChg>
      <pc:sldChg chg="del modTransition">
        <pc:chgData name="Martin Johannes Rønnekjær Jensen" userId="0eb851300a361a47" providerId="LiveId" clId="{E10E1734-137E-4570-B7BB-5005C5818269}" dt="2023-07-28T19:02:34.031" v="14242" actId="47"/>
        <pc:sldMkLst>
          <pc:docMk/>
          <pc:sldMk cId="2881710754" sldId="396"/>
        </pc:sldMkLst>
      </pc:sldChg>
      <pc:sldChg chg="del modTransition">
        <pc:chgData name="Martin Johannes Rønnekjær Jensen" userId="0eb851300a361a47" providerId="LiveId" clId="{E10E1734-137E-4570-B7BB-5005C5818269}" dt="2023-07-28T19:02:42.695" v="14243" actId="47"/>
        <pc:sldMkLst>
          <pc:docMk/>
          <pc:sldMk cId="650083931" sldId="397"/>
        </pc:sldMkLst>
      </pc:sldChg>
      <pc:sldChg chg="del modTransition">
        <pc:chgData name="Martin Johannes Rønnekjær Jensen" userId="0eb851300a361a47" providerId="LiveId" clId="{E10E1734-137E-4570-B7BB-5005C5818269}" dt="2023-07-28T19:02:46.764" v="14244" actId="47"/>
        <pc:sldMkLst>
          <pc:docMk/>
          <pc:sldMk cId="842823806" sldId="398"/>
        </pc:sldMkLst>
      </pc:sldChg>
      <pc:sldChg chg="del modTransition">
        <pc:chgData name="Martin Johannes Rønnekjær Jensen" userId="0eb851300a361a47" providerId="LiveId" clId="{E10E1734-137E-4570-B7BB-5005C5818269}" dt="2023-07-28T19:02:56.075" v="14245" actId="47"/>
        <pc:sldMkLst>
          <pc:docMk/>
          <pc:sldMk cId="1544328293" sldId="399"/>
        </pc:sldMkLst>
      </pc:sldChg>
      <pc:sldChg chg="del modTransition">
        <pc:chgData name="Martin Johannes Rønnekjær Jensen" userId="0eb851300a361a47" providerId="LiveId" clId="{E10E1734-137E-4570-B7BB-5005C5818269}" dt="2023-07-28T19:03:23.876" v="14246" actId="47"/>
        <pc:sldMkLst>
          <pc:docMk/>
          <pc:sldMk cId="1261560310" sldId="400"/>
        </pc:sldMkLst>
      </pc:sldChg>
      <pc:sldChg chg="del modTransition">
        <pc:chgData name="Martin Johannes Rønnekjær Jensen" userId="0eb851300a361a47" providerId="LiveId" clId="{E10E1734-137E-4570-B7BB-5005C5818269}" dt="2023-07-28T19:03:29.298" v="14247" actId="47"/>
        <pc:sldMkLst>
          <pc:docMk/>
          <pc:sldMk cId="3649933204" sldId="401"/>
        </pc:sldMkLst>
      </pc:sldChg>
      <pc:sldChg chg="del modTransition">
        <pc:chgData name="Martin Johannes Rønnekjær Jensen" userId="0eb851300a361a47" providerId="LiveId" clId="{E10E1734-137E-4570-B7BB-5005C5818269}" dt="2023-07-28T19:03:34.072" v="14248" actId="47"/>
        <pc:sldMkLst>
          <pc:docMk/>
          <pc:sldMk cId="232643789" sldId="402"/>
        </pc:sldMkLst>
      </pc:sldChg>
      <pc:sldChg chg="del modTransition">
        <pc:chgData name="Martin Johannes Rønnekjær Jensen" userId="0eb851300a361a47" providerId="LiveId" clId="{E10E1734-137E-4570-B7BB-5005C5818269}" dt="2023-07-28T19:03:38.834" v="14249" actId="47"/>
        <pc:sldMkLst>
          <pc:docMk/>
          <pc:sldMk cId="3265444063" sldId="403"/>
        </pc:sldMkLst>
      </pc:sldChg>
      <pc:sldChg chg="del modTransition">
        <pc:chgData name="Martin Johannes Rønnekjær Jensen" userId="0eb851300a361a47" providerId="LiveId" clId="{E10E1734-137E-4570-B7BB-5005C5818269}" dt="2023-07-28T19:03:42.089" v="14250" actId="47"/>
        <pc:sldMkLst>
          <pc:docMk/>
          <pc:sldMk cId="4160435587" sldId="404"/>
        </pc:sldMkLst>
      </pc:sldChg>
      <pc:sldChg chg="addSp delSp modSp mod modTransition modNotesTx">
        <pc:chgData name="Martin Johannes Rønnekjær Jensen" userId="0eb851300a361a47" providerId="LiveId" clId="{E10E1734-137E-4570-B7BB-5005C5818269}" dt="2023-08-13T12:37:03.490" v="17814" actId="20577"/>
        <pc:sldMkLst>
          <pc:docMk/>
          <pc:sldMk cId="2808643394" sldId="405"/>
        </pc:sldMkLst>
        <pc:spChg chg="mod">
          <ac:chgData name="Martin Johannes Rønnekjær Jensen" userId="0eb851300a361a47" providerId="LiveId" clId="{E10E1734-137E-4570-B7BB-5005C5818269}" dt="2023-08-13T12:37:03.490" v="17814" actId="20577"/>
          <ac:spMkLst>
            <pc:docMk/>
            <pc:sldMk cId="2808643394" sldId="405"/>
            <ac:spMk id="2" creationId="{C73E83AB-DEDC-9941-8C22-E04F0887EA0B}"/>
          </ac:spMkLst>
        </pc:spChg>
        <pc:spChg chg="mod">
          <ac:chgData name="Martin Johannes Rønnekjær Jensen" userId="0eb851300a361a47" providerId="LiveId" clId="{E10E1734-137E-4570-B7BB-5005C5818269}" dt="2023-07-28T19:10:12.120" v="14310" actId="2710"/>
          <ac:spMkLst>
            <pc:docMk/>
            <pc:sldMk cId="2808643394" sldId="405"/>
            <ac:spMk id="3" creationId="{CF1B1F9C-8688-3042-67B4-D778DB9609F1}"/>
          </ac:spMkLst>
        </pc:spChg>
        <pc:spChg chg="mod">
          <ac:chgData name="Martin Johannes Rønnekjær Jensen" userId="0eb851300a361a47" providerId="LiveId" clId="{E10E1734-137E-4570-B7BB-5005C5818269}" dt="2023-08-09T18:29:39.797" v="16999" actId="20577"/>
          <ac:spMkLst>
            <pc:docMk/>
            <pc:sldMk cId="2808643394" sldId="405"/>
            <ac:spMk id="4" creationId="{E356C0CD-AA71-8E84-A32B-2260A6524717}"/>
          </ac:spMkLst>
        </pc:spChg>
        <pc:spChg chg="add mod">
          <ac:chgData name="Martin Johannes Rønnekjær Jensen" userId="0eb851300a361a47" providerId="LiveId" clId="{E10E1734-137E-4570-B7BB-5005C5818269}" dt="2023-07-28T19:10:06.344" v="14308" actId="2711"/>
          <ac:spMkLst>
            <pc:docMk/>
            <pc:sldMk cId="2808643394" sldId="405"/>
            <ac:spMk id="5" creationId="{B47B0F14-FC81-FCB8-8FD3-DB6650DA06BC}"/>
          </ac:spMkLst>
        </pc:spChg>
        <pc:spChg chg="del mod">
          <ac:chgData name="Martin Johannes Rønnekjær Jensen" userId="0eb851300a361a47" providerId="LiveId" clId="{E10E1734-137E-4570-B7BB-5005C5818269}" dt="2023-07-28T19:09:57.996" v="14306" actId="478"/>
          <ac:spMkLst>
            <pc:docMk/>
            <pc:sldMk cId="2808643394" sldId="405"/>
            <ac:spMk id="6" creationId="{460C4F05-FB0B-486B-85E8-BEE1547E67A2}"/>
          </ac:spMkLst>
        </pc:spChg>
        <pc:picChg chg="add mod">
          <ac:chgData name="Martin Johannes Rønnekjær Jensen" userId="0eb851300a361a47" providerId="LiveId" clId="{E10E1734-137E-4570-B7BB-5005C5818269}" dt="2023-07-28T19:10:06.344" v="14308" actId="2711"/>
          <ac:picMkLst>
            <pc:docMk/>
            <pc:sldMk cId="2808643394" sldId="405"/>
            <ac:picMk id="7" creationId="{221BC16A-AC95-C6C0-9A2B-99D0A58A826B}"/>
          </ac:picMkLst>
        </pc:picChg>
        <pc:picChg chg="add del mod">
          <ac:chgData name="Martin Johannes Rønnekjær Jensen" userId="0eb851300a361a47" providerId="LiveId" clId="{E10E1734-137E-4570-B7BB-5005C5818269}" dt="2023-07-28T19:09:53.449" v="14305" actId="478"/>
          <ac:picMkLst>
            <pc:docMk/>
            <pc:sldMk cId="2808643394" sldId="405"/>
            <ac:picMk id="1026" creationId="{DE4EA17E-AEC3-CC4A-C64C-6D49EF02C800}"/>
          </ac:picMkLst>
        </pc:picChg>
      </pc:sldChg>
      <pc:sldChg chg="addSp delSp modSp mod modTransition">
        <pc:chgData name="Martin Johannes Rønnekjær Jensen" userId="0eb851300a361a47" providerId="LiveId" clId="{E10E1734-137E-4570-B7BB-5005C5818269}" dt="2023-08-13T12:37:09.752" v="17820" actId="20577"/>
        <pc:sldMkLst>
          <pc:docMk/>
          <pc:sldMk cId="4077651990" sldId="406"/>
        </pc:sldMkLst>
        <pc:spChg chg="mod">
          <ac:chgData name="Martin Johannes Rønnekjær Jensen" userId="0eb851300a361a47" providerId="LiveId" clId="{E10E1734-137E-4570-B7BB-5005C5818269}" dt="2023-08-13T12:37:09.752" v="17820" actId="20577"/>
          <ac:spMkLst>
            <pc:docMk/>
            <pc:sldMk cId="4077651990" sldId="406"/>
            <ac:spMk id="2" creationId="{C73E83AB-DEDC-9941-8C22-E04F0887EA0B}"/>
          </ac:spMkLst>
        </pc:spChg>
        <pc:spChg chg="mod">
          <ac:chgData name="Martin Johannes Rønnekjær Jensen" userId="0eb851300a361a47" providerId="LiveId" clId="{E10E1734-137E-4570-B7BB-5005C5818269}" dt="2023-07-23T09:41:40.802" v="9980" actId="2711"/>
          <ac:spMkLst>
            <pc:docMk/>
            <pc:sldMk cId="4077651990" sldId="406"/>
            <ac:spMk id="3" creationId="{CF1B1F9C-8688-3042-67B4-D778DB9609F1}"/>
          </ac:spMkLst>
        </pc:spChg>
        <pc:spChg chg="mod">
          <ac:chgData name="Martin Johannes Rønnekjær Jensen" userId="0eb851300a361a47" providerId="LiveId" clId="{E10E1734-137E-4570-B7BB-5005C5818269}" dt="2023-08-09T18:30:17.392" v="17005" actId="1036"/>
          <ac:spMkLst>
            <pc:docMk/>
            <pc:sldMk cId="4077651990" sldId="406"/>
            <ac:spMk id="4" creationId="{E356C0CD-AA71-8E84-A32B-2260A6524717}"/>
          </ac:spMkLst>
        </pc:spChg>
        <pc:spChg chg="add mod">
          <ac:chgData name="Martin Johannes Rønnekjær Jensen" userId="0eb851300a361a47" providerId="LiveId" clId="{E10E1734-137E-4570-B7BB-5005C5818269}" dt="2023-07-23T09:41:40.802" v="9980" actId="2711"/>
          <ac:spMkLst>
            <pc:docMk/>
            <pc:sldMk cId="4077651990" sldId="406"/>
            <ac:spMk id="5" creationId="{65B38478-5B1F-680E-BF33-C177162F6BB8}"/>
          </ac:spMkLst>
        </pc:spChg>
        <pc:spChg chg="del">
          <ac:chgData name="Martin Johannes Rønnekjær Jensen" userId="0eb851300a361a47" providerId="LiveId" clId="{E10E1734-137E-4570-B7BB-5005C5818269}" dt="2023-07-23T09:41:22.679" v="9975" actId="478"/>
          <ac:spMkLst>
            <pc:docMk/>
            <pc:sldMk cId="4077651990" sldId="406"/>
            <ac:spMk id="6" creationId="{460C4F05-FB0B-486B-85E8-BEE1547E67A2}"/>
          </ac:spMkLst>
        </pc:spChg>
        <pc:picChg chg="add mod">
          <ac:chgData name="Martin Johannes Rønnekjær Jensen" userId="0eb851300a361a47" providerId="LiveId" clId="{E10E1734-137E-4570-B7BB-5005C5818269}" dt="2023-07-23T09:41:40.802" v="9980" actId="2711"/>
          <ac:picMkLst>
            <pc:docMk/>
            <pc:sldMk cId="4077651990" sldId="406"/>
            <ac:picMk id="7" creationId="{B3789E5A-A13C-3465-4470-E5966369B9B2}"/>
          </ac:picMkLst>
        </pc:picChg>
        <pc:picChg chg="del mod">
          <ac:chgData name="Martin Johannes Rønnekjær Jensen" userId="0eb851300a361a47" providerId="LiveId" clId="{E10E1734-137E-4570-B7BB-5005C5818269}" dt="2023-07-23T09:41:07.457" v="9974" actId="478"/>
          <ac:picMkLst>
            <pc:docMk/>
            <pc:sldMk cId="4077651990" sldId="406"/>
            <ac:picMk id="1026" creationId="{888F25F2-562E-DF28-34A0-C32F4B5720EB}"/>
          </ac:picMkLst>
        </pc:picChg>
      </pc:sldChg>
      <pc:sldChg chg="del modTransition">
        <pc:chgData name="Martin Johannes Rønnekjær Jensen" userId="0eb851300a361a47" providerId="LiveId" clId="{E10E1734-137E-4570-B7BB-5005C5818269}" dt="2023-07-28T19:03:50.331" v="14251" actId="47"/>
        <pc:sldMkLst>
          <pc:docMk/>
          <pc:sldMk cId="3214166161" sldId="407"/>
        </pc:sldMkLst>
      </pc:sldChg>
      <pc:sldChg chg="del modTransition">
        <pc:chgData name="Martin Johannes Rønnekjær Jensen" userId="0eb851300a361a47" providerId="LiveId" clId="{E10E1734-137E-4570-B7BB-5005C5818269}" dt="2023-07-28T19:04:09.866" v="14252" actId="47"/>
        <pc:sldMkLst>
          <pc:docMk/>
          <pc:sldMk cId="3520203224" sldId="408"/>
        </pc:sldMkLst>
      </pc:sldChg>
      <pc:sldChg chg="addSp delSp modSp del mod ord modTransition modNotesTx">
        <pc:chgData name="Martin Johannes Rønnekjær Jensen" userId="0eb851300a361a47" providerId="LiveId" clId="{E10E1734-137E-4570-B7BB-5005C5818269}" dt="2023-08-10T17:50:55.316" v="17069" actId="47"/>
        <pc:sldMkLst>
          <pc:docMk/>
          <pc:sldMk cId="3852424440" sldId="409"/>
        </pc:sldMkLst>
        <pc:spChg chg="mod">
          <ac:chgData name="Martin Johannes Rønnekjær Jensen" userId="0eb851300a361a47" providerId="LiveId" clId="{E10E1734-137E-4570-B7BB-5005C5818269}" dt="2023-08-09T18:01:36.105" v="16648" actId="2711"/>
          <ac:spMkLst>
            <pc:docMk/>
            <pc:sldMk cId="3852424440" sldId="409"/>
            <ac:spMk id="2" creationId="{C73E83AB-DEDC-9941-8C22-E04F0887EA0B}"/>
          </ac:spMkLst>
        </pc:spChg>
        <pc:spChg chg="mod">
          <ac:chgData name="Martin Johannes Rønnekjær Jensen" userId="0eb851300a361a47" providerId="LiveId" clId="{E10E1734-137E-4570-B7BB-5005C5818269}" dt="2023-08-09T18:01:39.102" v="16649" actId="2710"/>
          <ac:spMkLst>
            <pc:docMk/>
            <pc:sldMk cId="3852424440" sldId="409"/>
            <ac:spMk id="3" creationId="{CF1B1F9C-8688-3042-67B4-D778DB9609F1}"/>
          </ac:spMkLst>
        </pc:spChg>
        <pc:spChg chg="add mod">
          <ac:chgData name="Martin Johannes Rønnekjær Jensen" userId="0eb851300a361a47" providerId="LiveId" clId="{E10E1734-137E-4570-B7BB-5005C5818269}" dt="2023-08-09T18:01:36.105" v="16648" actId="2711"/>
          <ac:spMkLst>
            <pc:docMk/>
            <pc:sldMk cId="3852424440" sldId="409"/>
            <ac:spMk id="4" creationId="{D6D876C1-072F-9000-B242-408612F1E463}"/>
          </ac:spMkLst>
        </pc:spChg>
        <pc:spChg chg="mod">
          <ac:chgData name="Martin Johannes Rønnekjær Jensen" userId="0eb851300a361a47" providerId="LiveId" clId="{E10E1734-137E-4570-B7BB-5005C5818269}" dt="2023-08-09T18:02:08.298" v="16672" actId="20577"/>
          <ac:spMkLst>
            <pc:docMk/>
            <pc:sldMk cId="3852424440" sldId="409"/>
            <ac:spMk id="5" creationId="{60082DD7-1473-DD8A-9A11-43AABCE2AB12}"/>
          </ac:spMkLst>
        </pc:spChg>
        <pc:spChg chg="del">
          <ac:chgData name="Martin Johannes Rønnekjær Jensen" userId="0eb851300a361a47" providerId="LiveId" clId="{E10E1734-137E-4570-B7BB-5005C5818269}" dt="2023-08-09T18:01:32.319" v="16647" actId="478"/>
          <ac:spMkLst>
            <pc:docMk/>
            <pc:sldMk cId="3852424440" sldId="409"/>
            <ac:spMk id="6" creationId="{460C4F05-FB0B-486B-85E8-BEE1547E67A2}"/>
          </ac:spMkLst>
        </pc:spChg>
        <pc:picChg chg="add mod">
          <ac:chgData name="Martin Johannes Rønnekjær Jensen" userId="0eb851300a361a47" providerId="LiveId" clId="{E10E1734-137E-4570-B7BB-5005C5818269}" dt="2023-08-09T18:01:36.105" v="16648" actId="2711"/>
          <ac:picMkLst>
            <pc:docMk/>
            <pc:sldMk cId="3852424440" sldId="409"/>
            <ac:picMk id="7" creationId="{296580EC-5076-B8A7-DF5E-42BE1A2E10C9}"/>
          </ac:picMkLst>
        </pc:picChg>
      </pc:sldChg>
      <pc:sldChg chg="addSp delSp modSp del mod ord modTransition modNotesTx">
        <pc:chgData name="Martin Johannes Rønnekjær Jensen" userId="0eb851300a361a47" providerId="LiveId" clId="{E10E1734-137E-4570-B7BB-5005C5818269}" dt="2023-08-13T18:32:19.407" v="18003" actId="47"/>
        <pc:sldMkLst>
          <pc:docMk/>
          <pc:sldMk cId="3170836370" sldId="410"/>
        </pc:sldMkLst>
        <pc:spChg chg="mod">
          <ac:chgData name="Martin Johannes Rønnekjær Jensen" userId="0eb851300a361a47" providerId="LiveId" clId="{E10E1734-137E-4570-B7BB-5005C5818269}" dt="2023-08-02T19:01:15.516" v="15459" actId="20577"/>
          <ac:spMkLst>
            <pc:docMk/>
            <pc:sldMk cId="3170836370" sldId="410"/>
            <ac:spMk id="2" creationId="{C73E83AB-DEDC-9941-8C22-E04F0887EA0B}"/>
          </ac:spMkLst>
        </pc:spChg>
        <pc:spChg chg="mod">
          <ac:chgData name="Martin Johannes Rønnekjær Jensen" userId="0eb851300a361a47" providerId="LiveId" clId="{E10E1734-137E-4570-B7BB-5005C5818269}" dt="2023-07-19T23:02:44.235" v="7155" actId="2711"/>
          <ac:spMkLst>
            <pc:docMk/>
            <pc:sldMk cId="3170836370" sldId="410"/>
            <ac:spMk id="3" creationId="{CF1B1F9C-8688-3042-67B4-D778DB9609F1}"/>
          </ac:spMkLst>
        </pc:spChg>
        <pc:spChg chg="add del mod">
          <ac:chgData name="Martin Johannes Rønnekjær Jensen" userId="0eb851300a361a47" providerId="LiveId" clId="{E10E1734-137E-4570-B7BB-5005C5818269}" dt="2023-08-09T17:55:59.833" v="16469" actId="478"/>
          <ac:spMkLst>
            <pc:docMk/>
            <pc:sldMk cId="3170836370" sldId="410"/>
            <ac:spMk id="4" creationId="{FE28B87B-C6E0-18A1-7CEC-DC817E53B0FC}"/>
          </ac:spMkLst>
        </pc:spChg>
        <pc:spChg chg="mod">
          <ac:chgData name="Martin Johannes Rønnekjær Jensen" userId="0eb851300a361a47" providerId="LiveId" clId="{E10E1734-137E-4570-B7BB-5005C5818269}" dt="2023-08-10T17:51:40.248" v="17080" actId="20577"/>
          <ac:spMkLst>
            <pc:docMk/>
            <pc:sldMk cId="3170836370" sldId="410"/>
            <ac:spMk id="5" creationId="{60082DD7-1473-DD8A-9A11-43AABCE2AB12}"/>
          </ac:spMkLst>
        </pc:spChg>
        <pc:spChg chg="del mod">
          <ac:chgData name="Martin Johannes Rønnekjær Jensen" userId="0eb851300a361a47" providerId="LiveId" clId="{E10E1734-137E-4570-B7BB-5005C5818269}" dt="2023-07-19T23:02:59.945" v="7157" actId="478"/>
          <ac:spMkLst>
            <pc:docMk/>
            <pc:sldMk cId="3170836370" sldId="410"/>
            <ac:spMk id="6" creationId="{460C4F05-FB0B-486B-85E8-BEE1547E67A2}"/>
          </ac:spMkLst>
        </pc:spChg>
        <pc:spChg chg="add mod">
          <ac:chgData name="Martin Johannes Rønnekjær Jensen" userId="0eb851300a361a47" providerId="LiveId" clId="{E10E1734-137E-4570-B7BB-5005C5818269}" dt="2023-08-09T17:56:00.792" v="16470"/>
          <ac:spMkLst>
            <pc:docMk/>
            <pc:sldMk cId="3170836370" sldId="410"/>
            <ac:spMk id="6" creationId="{F3BEF5A5-BE20-7100-C76F-815F01BD5EA4}"/>
          </ac:spMkLst>
        </pc:spChg>
        <pc:picChg chg="add del mod">
          <ac:chgData name="Martin Johannes Rønnekjær Jensen" userId="0eb851300a361a47" providerId="LiveId" clId="{E10E1734-137E-4570-B7BB-5005C5818269}" dt="2023-08-09T17:55:59.833" v="16469" actId="478"/>
          <ac:picMkLst>
            <pc:docMk/>
            <pc:sldMk cId="3170836370" sldId="410"/>
            <ac:picMk id="7" creationId="{05EFBF77-E4E8-64FB-0BA7-835B09DF18C3}"/>
          </ac:picMkLst>
        </pc:picChg>
        <pc:picChg chg="add mod">
          <ac:chgData name="Martin Johannes Rønnekjær Jensen" userId="0eb851300a361a47" providerId="LiveId" clId="{E10E1734-137E-4570-B7BB-5005C5818269}" dt="2023-08-09T17:56:00.792" v="16470"/>
          <ac:picMkLst>
            <pc:docMk/>
            <pc:sldMk cId="3170836370" sldId="410"/>
            <ac:picMk id="8" creationId="{3B3CD170-7741-B384-19B4-27141FC53A32}"/>
          </ac:picMkLst>
        </pc:picChg>
      </pc:sldChg>
      <pc:sldChg chg="del">
        <pc:chgData name="Martin Johannes Rønnekjær Jensen" userId="0eb851300a361a47" providerId="LiveId" clId="{E10E1734-137E-4570-B7BB-5005C5818269}" dt="2023-07-19T23:06:05.605" v="7205" actId="47"/>
        <pc:sldMkLst>
          <pc:docMk/>
          <pc:sldMk cId="4137846584" sldId="411"/>
        </pc:sldMkLst>
      </pc:sldChg>
      <pc:sldChg chg="del modTransition">
        <pc:chgData name="Martin Johannes Rønnekjær Jensen" userId="0eb851300a361a47" providerId="LiveId" clId="{E10E1734-137E-4570-B7BB-5005C5818269}" dt="2023-07-28T19:04:41.588" v="14259" actId="47"/>
        <pc:sldMkLst>
          <pc:docMk/>
          <pc:sldMk cId="452635026" sldId="412"/>
        </pc:sldMkLst>
      </pc:sldChg>
      <pc:sldChg chg="del modTransition">
        <pc:chgData name="Martin Johannes Rønnekjær Jensen" userId="0eb851300a361a47" providerId="LiveId" clId="{E10E1734-137E-4570-B7BB-5005C5818269}" dt="2023-07-28T19:04:45.531" v="14260" actId="47"/>
        <pc:sldMkLst>
          <pc:docMk/>
          <pc:sldMk cId="143725130" sldId="413"/>
        </pc:sldMkLst>
      </pc:sldChg>
      <pc:sldChg chg="del modTransition">
        <pc:chgData name="Martin Johannes Rønnekjær Jensen" userId="0eb851300a361a47" providerId="LiveId" clId="{E10E1734-137E-4570-B7BB-5005C5818269}" dt="2023-07-28T19:04:52.577" v="14261" actId="47"/>
        <pc:sldMkLst>
          <pc:docMk/>
          <pc:sldMk cId="3854344658" sldId="414"/>
        </pc:sldMkLst>
      </pc:sldChg>
      <pc:sldChg chg="del modTransition">
        <pc:chgData name="Martin Johannes Rønnekjær Jensen" userId="0eb851300a361a47" providerId="LiveId" clId="{E10E1734-137E-4570-B7BB-5005C5818269}" dt="2023-07-28T19:04:57.420" v="14262" actId="47"/>
        <pc:sldMkLst>
          <pc:docMk/>
          <pc:sldMk cId="956749921" sldId="415"/>
        </pc:sldMkLst>
      </pc:sldChg>
      <pc:sldChg chg="del modTransition">
        <pc:chgData name="Martin Johannes Rønnekjær Jensen" userId="0eb851300a361a47" providerId="LiveId" clId="{E10E1734-137E-4570-B7BB-5005C5818269}" dt="2023-07-28T19:05:01.200" v="14263" actId="47"/>
        <pc:sldMkLst>
          <pc:docMk/>
          <pc:sldMk cId="2159728109" sldId="416"/>
        </pc:sldMkLst>
      </pc:sldChg>
      <pc:sldChg chg="addSp delSp modSp mod modTransition modNotesTx">
        <pc:chgData name="Martin Johannes Rønnekjær Jensen" userId="0eb851300a361a47" providerId="LiveId" clId="{E10E1734-137E-4570-B7BB-5005C5818269}" dt="2023-08-11T21:35:52.384" v="17576" actId="20577"/>
        <pc:sldMkLst>
          <pc:docMk/>
          <pc:sldMk cId="1871451784" sldId="417"/>
        </pc:sldMkLst>
        <pc:spChg chg="mod">
          <ac:chgData name="Martin Johannes Rønnekjær Jensen" userId="0eb851300a361a47" providerId="LiveId" clId="{E10E1734-137E-4570-B7BB-5005C5818269}" dt="2023-07-22T22:35:59.893" v="9654" actId="20577"/>
          <ac:spMkLst>
            <pc:docMk/>
            <pc:sldMk cId="1871451784" sldId="417"/>
            <ac:spMk id="2" creationId="{C73E83AB-DEDC-9941-8C22-E04F0887EA0B}"/>
          </ac:spMkLst>
        </pc:spChg>
        <pc:spChg chg="mod">
          <ac:chgData name="Martin Johannes Rønnekjær Jensen" userId="0eb851300a361a47" providerId="LiveId" clId="{E10E1734-137E-4570-B7BB-5005C5818269}" dt="2023-07-17T09:06:26.617" v="4305" actId="2711"/>
          <ac:spMkLst>
            <pc:docMk/>
            <pc:sldMk cId="1871451784" sldId="417"/>
            <ac:spMk id="3" creationId="{CF1B1F9C-8688-3042-67B4-D778DB9609F1}"/>
          </ac:spMkLst>
        </pc:spChg>
        <pc:spChg chg="mod">
          <ac:chgData name="Martin Johannes Rønnekjær Jensen" userId="0eb851300a361a47" providerId="LiveId" clId="{E10E1734-137E-4570-B7BB-5005C5818269}" dt="2023-08-11T21:35:52.384" v="17576" actId="20577"/>
          <ac:spMkLst>
            <pc:docMk/>
            <pc:sldMk cId="1871451784" sldId="417"/>
            <ac:spMk id="4" creationId="{E356C0CD-AA71-8E84-A32B-2260A6524717}"/>
          </ac:spMkLst>
        </pc:spChg>
        <pc:spChg chg="add del">
          <ac:chgData name="Martin Johannes Rønnekjær Jensen" userId="0eb851300a361a47" providerId="LiveId" clId="{E10E1734-137E-4570-B7BB-5005C5818269}" dt="2023-07-16T09:13:47.558" v="2621"/>
          <ac:spMkLst>
            <pc:docMk/>
            <pc:sldMk cId="1871451784" sldId="417"/>
            <ac:spMk id="5" creationId="{53EC8E08-9ED8-5F66-DCB8-815145C7A7AF}"/>
          </ac:spMkLst>
        </pc:spChg>
        <pc:spChg chg="del">
          <ac:chgData name="Martin Johannes Rønnekjær Jensen" userId="0eb851300a361a47" providerId="LiveId" clId="{E10E1734-137E-4570-B7BB-5005C5818269}" dt="2023-07-16T09:17:21.065" v="2941" actId="478"/>
          <ac:spMkLst>
            <pc:docMk/>
            <pc:sldMk cId="1871451784" sldId="417"/>
            <ac:spMk id="6" creationId="{460C4F05-FB0B-486B-85E8-BEE1547E67A2}"/>
          </ac:spMkLst>
        </pc:spChg>
        <pc:spChg chg="add del">
          <ac:chgData name="Martin Johannes Rønnekjær Jensen" userId="0eb851300a361a47" providerId="LiveId" clId="{E10E1734-137E-4570-B7BB-5005C5818269}" dt="2023-07-16T09:13:49.987" v="2623"/>
          <ac:spMkLst>
            <pc:docMk/>
            <pc:sldMk cId="1871451784" sldId="417"/>
            <ac:spMk id="7" creationId="{A3588CBD-B7A2-C172-41C3-D483FBC116B9}"/>
          </ac:spMkLst>
        </pc:spChg>
      </pc:sldChg>
      <pc:sldChg chg="del">
        <pc:chgData name="Martin Johannes Rønnekjær Jensen" userId="0eb851300a361a47" providerId="LiveId" clId="{E10E1734-137E-4570-B7BB-5005C5818269}" dt="2023-07-16T09:31:21.030" v="3215" actId="47"/>
        <pc:sldMkLst>
          <pc:docMk/>
          <pc:sldMk cId="1462834938" sldId="418"/>
        </pc:sldMkLst>
      </pc:sldChg>
      <pc:sldChg chg="del modTransition">
        <pc:chgData name="Martin Johannes Rønnekjær Jensen" userId="0eb851300a361a47" providerId="LiveId" clId="{E10E1734-137E-4570-B7BB-5005C5818269}" dt="2023-07-28T19:05:04.521" v="14264" actId="47"/>
        <pc:sldMkLst>
          <pc:docMk/>
          <pc:sldMk cId="3508172065" sldId="419"/>
        </pc:sldMkLst>
      </pc:sldChg>
      <pc:sldChg chg="del modTransition">
        <pc:chgData name="Martin Johannes Rønnekjær Jensen" userId="0eb851300a361a47" providerId="LiveId" clId="{E10E1734-137E-4570-B7BB-5005C5818269}" dt="2023-07-28T19:05:08.036" v="14265" actId="47"/>
        <pc:sldMkLst>
          <pc:docMk/>
          <pc:sldMk cId="428806553" sldId="420"/>
        </pc:sldMkLst>
      </pc:sldChg>
      <pc:sldChg chg="del ord modTransition">
        <pc:chgData name="Martin Johannes Rønnekjær Jensen" userId="0eb851300a361a47" providerId="LiveId" clId="{E10E1734-137E-4570-B7BB-5005C5818269}" dt="2023-07-29T17:01:26.858" v="14731" actId="47"/>
        <pc:sldMkLst>
          <pc:docMk/>
          <pc:sldMk cId="2933761210" sldId="421"/>
        </pc:sldMkLst>
      </pc:sldChg>
      <pc:sldChg chg="del modTransition">
        <pc:chgData name="Martin Johannes Rønnekjær Jensen" userId="0eb851300a361a47" providerId="LiveId" clId="{E10E1734-137E-4570-B7BB-5005C5818269}" dt="2023-07-28T19:06:20.546" v="14269" actId="47"/>
        <pc:sldMkLst>
          <pc:docMk/>
          <pc:sldMk cId="3058724414" sldId="422"/>
        </pc:sldMkLst>
      </pc:sldChg>
      <pc:sldChg chg="del modTransition">
        <pc:chgData name="Martin Johannes Rønnekjær Jensen" userId="0eb851300a361a47" providerId="LiveId" clId="{E10E1734-137E-4570-B7BB-5005C5818269}" dt="2023-07-28T19:06:39.915" v="14274" actId="47"/>
        <pc:sldMkLst>
          <pc:docMk/>
          <pc:sldMk cId="3245086768" sldId="423"/>
        </pc:sldMkLst>
      </pc:sldChg>
      <pc:sldChg chg="del modTransition">
        <pc:chgData name="Martin Johannes Rønnekjær Jensen" userId="0eb851300a361a47" providerId="LiveId" clId="{E10E1734-137E-4570-B7BB-5005C5818269}" dt="2023-08-01T18:39:03.450" v="15219" actId="47"/>
        <pc:sldMkLst>
          <pc:docMk/>
          <pc:sldMk cId="3616974542" sldId="425"/>
        </pc:sldMkLst>
      </pc:sldChg>
      <pc:sldChg chg="modSp del mod modTransition">
        <pc:chgData name="Martin Johannes Rønnekjær Jensen" userId="0eb851300a361a47" providerId="LiveId" clId="{E10E1734-137E-4570-B7BB-5005C5818269}" dt="2023-07-29T16:36:32.853" v="14726" actId="47"/>
        <pc:sldMkLst>
          <pc:docMk/>
          <pc:sldMk cId="2602222205" sldId="426"/>
        </pc:sldMkLst>
        <pc:spChg chg="mod">
          <ac:chgData name="Martin Johannes Rønnekjær Jensen" userId="0eb851300a361a47" providerId="LiveId" clId="{E10E1734-137E-4570-B7BB-5005C5818269}" dt="2023-06-28T16:50:18.537" v="780" actId="20577"/>
          <ac:spMkLst>
            <pc:docMk/>
            <pc:sldMk cId="2602222205" sldId="426"/>
            <ac:spMk id="2" creationId="{C73E83AB-DEDC-9941-8C22-E04F0887EA0B}"/>
          </ac:spMkLst>
        </pc:spChg>
        <pc:spChg chg="mod">
          <ac:chgData name="Martin Johannes Rønnekjær Jensen" userId="0eb851300a361a47" providerId="LiveId" clId="{E10E1734-137E-4570-B7BB-5005C5818269}" dt="2023-07-15T20:07:30.203" v="1067" actId="20577"/>
          <ac:spMkLst>
            <pc:docMk/>
            <pc:sldMk cId="2602222205" sldId="426"/>
            <ac:spMk id="3" creationId="{CF1B1F9C-8688-3042-67B4-D778DB9609F1}"/>
          </ac:spMkLst>
        </pc:spChg>
      </pc:sldChg>
      <pc:sldChg chg="modSp del mod modTransition">
        <pc:chgData name="Martin Johannes Rønnekjær Jensen" userId="0eb851300a361a47" providerId="LiveId" clId="{E10E1734-137E-4570-B7BB-5005C5818269}" dt="2023-08-06T12:45:16.971" v="15807" actId="47"/>
        <pc:sldMkLst>
          <pc:docMk/>
          <pc:sldMk cId="4085410633" sldId="427"/>
        </pc:sldMkLst>
        <pc:spChg chg="mod">
          <ac:chgData name="Martin Johannes Rønnekjær Jensen" userId="0eb851300a361a47" providerId="LiveId" clId="{E10E1734-137E-4570-B7BB-5005C5818269}" dt="2023-06-28T16:49:54.353" v="756" actId="20577"/>
          <ac:spMkLst>
            <pc:docMk/>
            <pc:sldMk cId="4085410633" sldId="427"/>
            <ac:spMk id="2" creationId="{C73E83AB-DEDC-9941-8C22-E04F0887EA0B}"/>
          </ac:spMkLst>
        </pc:spChg>
      </pc:sldChg>
      <pc:sldChg chg="addSp delSp modSp mod ord modTransition modNotesTx">
        <pc:chgData name="Martin Johannes Rønnekjær Jensen" userId="0eb851300a361a47" providerId="LiveId" clId="{E10E1734-137E-4570-B7BB-5005C5818269}" dt="2023-08-16T18:37:56.567" v="18706" actId="20577"/>
        <pc:sldMkLst>
          <pc:docMk/>
          <pc:sldMk cId="517935532" sldId="428"/>
        </pc:sldMkLst>
        <pc:spChg chg="mod">
          <ac:chgData name="Martin Johannes Rønnekjær Jensen" userId="0eb851300a361a47" providerId="LiveId" clId="{E10E1734-137E-4570-B7BB-5005C5818269}" dt="2023-08-06T12:44:42.414" v="15800" actId="2711"/>
          <ac:spMkLst>
            <pc:docMk/>
            <pc:sldMk cId="517935532" sldId="428"/>
            <ac:spMk id="2" creationId="{C73E83AB-DEDC-9941-8C22-E04F0887EA0B}"/>
          </ac:spMkLst>
        </pc:spChg>
        <pc:spChg chg="mod">
          <ac:chgData name="Martin Johannes Rønnekjær Jensen" userId="0eb851300a361a47" providerId="LiveId" clId="{E10E1734-137E-4570-B7BB-5005C5818269}" dt="2023-08-16T18:37:48.415" v="18663" actId="115"/>
          <ac:spMkLst>
            <pc:docMk/>
            <pc:sldMk cId="517935532" sldId="428"/>
            <ac:spMk id="3" creationId="{CF1B1F9C-8688-3042-67B4-D778DB9609F1}"/>
          </ac:spMkLst>
        </pc:spChg>
        <pc:spChg chg="mod">
          <ac:chgData name="Martin Johannes Rønnekjær Jensen" userId="0eb851300a361a47" providerId="LiveId" clId="{E10E1734-137E-4570-B7BB-5005C5818269}" dt="2023-08-16T18:37:20.887" v="18657" actId="20577"/>
          <ac:spMkLst>
            <pc:docMk/>
            <pc:sldMk cId="517935532" sldId="428"/>
            <ac:spMk id="4" creationId="{E356C0CD-AA71-8E84-A32B-2260A6524717}"/>
          </ac:spMkLst>
        </pc:spChg>
        <pc:spChg chg="del">
          <ac:chgData name="Martin Johannes Rønnekjær Jensen" userId="0eb851300a361a47" providerId="LiveId" clId="{E10E1734-137E-4570-B7BB-5005C5818269}" dt="2023-08-06T12:44:36.029" v="15799" actId="478"/>
          <ac:spMkLst>
            <pc:docMk/>
            <pc:sldMk cId="517935532" sldId="428"/>
            <ac:spMk id="6" creationId="{460C4F05-FB0B-486B-85E8-BEE1547E67A2}"/>
          </ac:spMkLst>
        </pc:spChg>
        <pc:spChg chg="add mod">
          <ac:chgData name="Martin Johannes Rønnekjær Jensen" userId="0eb851300a361a47" providerId="LiveId" clId="{E10E1734-137E-4570-B7BB-5005C5818269}" dt="2023-08-06T12:44:51.663" v="15806"/>
          <ac:spMkLst>
            <pc:docMk/>
            <pc:sldMk cId="517935532" sldId="428"/>
            <ac:spMk id="7" creationId="{A3956F4B-A22A-77E3-9DC8-8F3085C4DC08}"/>
          </ac:spMkLst>
        </pc:spChg>
        <pc:picChg chg="add mod">
          <ac:chgData name="Martin Johannes Rønnekjær Jensen" userId="0eb851300a361a47" providerId="LiveId" clId="{E10E1734-137E-4570-B7BB-5005C5818269}" dt="2023-08-06T12:44:51.663" v="15806"/>
          <ac:picMkLst>
            <pc:docMk/>
            <pc:sldMk cId="517935532" sldId="428"/>
            <ac:picMk id="5" creationId="{C9056034-87A1-27AE-3D42-825B47A9B240}"/>
          </ac:picMkLst>
        </pc:picChg>
      </pc:sldChg>
      <pc:sldChg chg="delSp modSp del mod ord modTransition modNotesTx">
        <pc:chgData name="Martin Johannes Rønnekjær Jensen" userId="0eb851300a361a47" providerId="LiveId" clId="{E10E1734-137E-4570-B7BB-5005C5818269}" dt="2023-08-20T18:13:58.572" v="19010" actId="47"/>
        <pc:sldMkLst>
          <pc:docMk/>
          <pc:sldMk cId="280702363" sldId="429"/>
        </pc:sldMkLst>
        <pc:spChg chg="mod">
          <ac:chgData name="Martin Johannes Rønnekjær Jensen" userId="0eb851300a361a47" providerId="LiveId" clId="{E10E1734-137E-4570-B7BB-5005C5818269}" dt="2023-07-21T21:53:50.678" v="7661" actId="20577"/>
          <ac:spMkLst>
            <pc:docMk/>
            <pc:sldMk cId="280702363" sldId="429"/>
            <ac:spMk id="2" creationId="{C73E83AB-DEDC-9941-8C22-E04F0887EA0B}"/>
          </ac:spMkLst>
        </pc:spChg>
        <pc:spChg chg="mod">
          <ac:chgData name="Martin Johannes Rønnekjær Jensen" userId="0eb851300a361a47" providerId="LiveId" clId="{E10E1734-137E-4570-B7BB-5005C5818269}" dt="2023-07-17T20:38:23.765" v="5450" actId="14100"/>
          <ac:spMkLst>
            <pc:docMk/>
            <pc:sldMk cId="280702363" sldId="429"/>
            <ac:spMk id="3" creationId="{CF1B1F9C-8688-3042-67B4-D778DB9609F1}"/>
          </ac:spMkLst>
        </pc:spChg>
        <pc:spChg chg="del mod">
          <ac:chgData name="Martin Johannes Rønnekjær Jensen" userId="0eb851300a361a47" providerId="LiveId" clId="{E10E1734-137E-4570-B7BB-5005C5818269}" dt="2023-07-17T20:38:18.044" v="5449" actId="478"/>
          <ac:spMkLst>
            <pc:docMk/>
            <pc:sldMk cId="280702363" sldId="429"/>
            <ac:spMk id="6" creationId="{460C4F05-FB0B-486B-85E8-BEE1547E67A2}"/>
          </ac:spMkLst>
        </pc:spChg>
      </pc:sldChg>
      <pc:sldChg chg="addSp delSp modSp add del mod">
        <pc:chgData name="Martin Johannes Rønnekjær Jensen" userId="0eb851300a361a47" providerId="LiveId" clId="{E10E1734-137E-4570-B7BB-5005C5818269}" dt="2023-07-17T20:34:45.757" v="5173" actId="47"/>
        <pc:sldMkLst>
          <pc:docMk/>
          <pc:sldMk cId="2480113167" sldId="430"/>
        </pc:sldMkLst>
        <pc:spChg chg="mod">
          <ac:chgData name="Martin Johannes Rønnekjær Jensen" userId="0eb851300a361a47" providerId="LiveId" clId="{E10E1734-137E-4570-B7BB-5005C5818269}" dt="2023-06-28T13:58:45.015" v="628" actId="6549"/>
          <ac:spMkLst>
            <pc:docMk/>
            <pc:sldMk cId="2480113167" sldId="430"/>
            <ac:spMk id="2" creationId="{C73E83AB-DEDC-9941-8C22-E04F0887EA0B}"/>
          </ac:spMkLst>
        </pc:spChg>
        <pc:spChg chg="mod">
          <ac:chgData name="Martin Johannes Rønnekjær Jensen" userId="0eb851300a361a47" providerId="LiveId" clId="{E10E1734-137E-4570-B7BB-5005C5818269}" dt="2023-06-28T13:48:16.047" v="486" actId="20577"/>
          <ac:spMkLst>
            <pc:docMk/>
            <pc:sldMk cId="2480113167" sldId="430"/>
            <ac:spMk id="3" creationId="{CF1B1F9C-8688-3042-67B4-D778DB9609F1}"/>
          </ac:spMkLst>
        </pc:spChg>
        <pc:spChg chg="mod">
          <ac:chgData name="Martin Johannes Rønnekjær Jensen" userId="0eb851300a361a47" providerId="LiveId" clId="{E10E1734-137E-4570-B7BB-5005C5818269}" dt="2023-06-28T13:45:43.718" v="452" actId="1036"/>
          <ac:spMkLst>
            <pc:docMk/>
            <pc:sldMk cId="2480113167" sldId="430"/>
            <ac:spMk id="4" creationId="{3C7F305F-99AC-2706-B39F-FD6F57F582BF}"/>
          </ac:spMkLst>
        </pc:spChg>
        <pc:spChg chg="mod">
          <ac:chgData name="Martin Johannes Rønnekjær Jensen" userId="0eb851300a361a47" providerId="LiveId" clId="{E10E1734-137E-4570-B7BB-5005C5818269}" dt="2023-06-28T13:39:57.590" v="329" actId="790"/>
          <ac:spMkLst>
            <pc:docMk/>
            <pc:sldMk cId="2480113167" sldId="430"/>
            <ac:spMk id="6" creationId="{460C4F05-FB0B-486B-85E8-BEE1547E67A2}"/>
          </ac:spMkLst>
        </pc:spChg>
        <pc:spChg chg="add mod">
          <ac:chgData name="Martin Johannes Rønnekjær Jensen" userId="0eb851300a361a47" providerId="LiveId" clId="{E10E1734-137E-4570-B7BB-5005C5818269}" dt="2023-06-28T13:45:10.362" v="434" actId="1076"/>
          <ac:spMkLst>
            <pc:docMk/>
            <pc:sldMk cId="2480113167" sldId="430"/>
            <ac:spMk id="7" creationId="{837F3536-BAB9-0B56-22C7-AE2F832207EF}"/>
          </ac:spMkLst>
        </pc:spChg>
        <pc:spChg chg="add mod">
          <ac:chgData name="Martin Johannes Rønnekjær Jensen" userId="0eb851300a361a47" providerId="LiveId" clId="{E10E1734-137E-4570-B7BB-5005C5818269}" dt="2023-06-28T13:45:39.932" v="450" actId="1036"/>
          <ac:spMkLst>
            <pc:docMk/>
            <pc:sldMk cId="2480113167" sldId="430"/>
            <ac:spMk id="8" creationId="{C1E8E171-EC79-5108-55F3-8FE4C85673D5}"/>
          </ac:spMkLst>
        </pc:spChg>
        <pc:picChg chg="add mod">
          <ac:chgData name="Martin Johannes Rønnekjær Jensen" userId="0eb851300a361a47" providerId="LiveId" clId="{E10E1734-137E-4570-B7BB-5005C5818269}" dt="2023-06-28T13:39:41.429" v="327" actId="14861"/>
          <ac:picMkLst>
            <pc:docMk/>
            <pc:sldMk cId="2480113167" sldId="430"/>
            <ac:picMk id="5" creationId="{F9E7521E-1ED2-F5A2-5444-AEFCAF456A27}"/>
          </ac:picMkLst>
        </pc:picChg>
        <pc:picChg chg="del mod">
          <ac:chgData name="Martin Johannes Rønnekjær Jensen" userId="0eb851300a361a47" providerId="LiveId" clId="{E10E1734-137E-4570-B7BB-5005C5818269}" dt="2023-06-28T13:39:24.763" v="321" actId="478"/>
          <ac:picMkLst>
            <pc:docMk/>
            <pc:sldMk cId="2480113167" sldId="430"/>
            <ac:picMk id="1026" creationId="{6D5D8119-6F04-B308-7E6A-F06846F5C6CB}"/>
          </ac:picMkLst>
        </pc:picChg>
      </pc:sldChg>
      <pc:sldChg chg="modSp mod modTransition modNotesTx">
        <pc:chgData name="Martin Johannes Rønnekjær Jensen" userId="0eb851300a361a47" providerId="LiveId" clId="{E10E1734-137E-4570-B7BB-5005C5818269}" dt="2023-07-23T09:51:48.725" v="10344"/>
        <pc:sldMkLst>
          <pc:docMk/>
          <pc:sldMk cId="2049544027" sldId="431"/>
        </pc:sldMkLst>
        <pc:spChg chg="mod">
          <ac:chgData name="Martin Johannes Rønnekjær Jensen" userId="0eb851300a361a47" providerId="LiveId" clId="{E10E1734-137E-4570-B7BB-5005C5818269}" dt="2023-07-21T21:53:45.799" v="7649" actId="20577"/>
          <ac:spMkLst>
            <pc:docMk/>
            <pc:sldMk cId="2049544027" sldId="431"/>
            <ac:spMk id="2" creationId="{C73E83AB-DEDC-9941-8C22-E04F0887EA0B}"/>
          </ac:spMkLst>
        </pc:spChg>
        <pc:spChg chg="mod">
          <ac:chgData name="Martin Johannes Rønnekjær Jensen" userId="0eb851300a361a47" providerId="LiveId" clId="{E10E1734-137E-4570-B7BB-5005C5818269}" dt="2023-07-17T20:36:08.692" v="5216" actId="20577"/>
          <ac:spMkLst>
            <pc:docMk/>
            <pc:sldMk cId="2049544027" sldId="431"/>
            <ac:spMk id="3" creationId="{CF1B1F9C-8688-3042-67B4-D778DB9609F1}"/>
          </ac:spMkLst>
        </pc:spChg>
        <pc:spChg chg="mod">
          <ac:chgData name="Martin Johannes Rønnekjær Jensen" userId="0eb851300a361a47" providerId="LiveId" clId="{E10E1734-137E-4570-B7BB-5005C5818269}" dt="2023-07-17T20:35:42.087" v="5205" actId="1036"/>
          <ac:spMkLst>
            <pc:docMk/>
            <pc:sldMk cId="2049544027" sldId="431"/>
            <ac:spMk id="5" creationId="{8CE4FCB4-634D-AED1-80DC-C0DC68F4DBDB}"/>
          </ac:spMkLst>
        </pc:spChg>
        <pc:spChg chg="mod">
          <ac:chgData name="Martin Johannes Rønnekjær Jensen" userId="0eb851300a361a47" providerId="LiveId" clId="{E10E1734-137E-4570-B7BB-5005C5818269}" dt="2023-07-17T20:42:46.900" v="5567" actId="1035"/>
          <ac:spMkLst>
            <pc:docMk/>
            <pc:sldMk cId="2049544027" sldId="431"/>
            <ac:spMk id="7" creationId="{EB622D7F-6D49-8623-3A7D-2477DD2B1BBC}"/>
          </ac:spMkLst>
        </pc:spChg>
        <pc:spChg chg="mod">
          <ac:chgData name="Martin Johannes Rønnekjær Jensen" userId="0eb851300a361a47" providerId="LiveId" clId="{E10E1734-137E-4570-B7BB-5005C5818269}" dt="2023-07-17T20:42:44.723" v="5566" actId="1035"/>
          <ac:spMkLst>
            <pc:docMk/>
            <pc:sldMk cId="2049544027" sldId="431"/>
            <ac:spMk id="8" creationId="{81F13D66-C2A7-5227-14D2-30434888F2FE}"/>
          </ac:spMkLst>
        </pc:spChg>
      </pc:sldChg>
      <pc:sldChg chg="addSp delSp modSp del mod modTransition modNotesTx">
        <pc:chgData name="Martin Johannes Rønnekjær Jensen" userId="0eb851300a361a47" providerId="LiveId" clId="{E10E1734-137E-4570-B7BB-5005C5818269}" dt="2023-08-20T06:52:42.764" v="19000" actId="47"/>
        <pc:sldMkLst>
          <pc:docMk/>
          <pc:sldMk cId="1280600327" sldId="432"/>
        </pc:sldMkLst>
        <pc:spChg chg="mod">
          <ac:chgData name="Martin Johannes Rønnekjær Jensen" userId="0eb851300a361a47" providerId="LiveId" clId="{E10E1734-137E-4570-B7BB-5005C5818269}" dt="2023-07-21T21:33:46.839" v="7534" actId="20577"/>
          <ac:spMkLst>
            <pc:docMk/>
            <pc:sldMk cId="1280600327" sldId="432"/>
            <ac:spMk id="2" creationId="{C73E83AB-DEDC-9941-8C22-E04F0887EA0B}"/>
          </ac:spMkLst>
        </pc:spChg>
        <pc:spChg chg="mod">
          <ac:chgData name="Martin Johannes Rønnekjær Jensen" userId="0eb851300a361a47" providerId="LiveId" clId="{E10E1734-137E-4570-B7BB-5005C5818269}" dt="2023-07-21T21:31:47.200" v="7443" actId="27636"/>
          <ac:spMkLst>
            <pc:docMk/>
            <pc:sldMk cId="1280600327" sldId="432"/>
            <ac:spMk id="3" creationId="{CF1B1F9C-8688-3042-67B4-D778DB9609F1}"/>
          </ac:spMkLst>
        </pc:spChg>
        <pc:spChg chg="add mod">
          <ac:chgData name="Martin Johannes Rønnekjær Jensen" userId="0eb851300a361a47" providerId="LiveId" clId="{E10E1734-137E-4570-B7BB-5005C5818269}" dt="2023-07-21T21:31:20.420" v="7434" actId="2711"/>
          <ac:spMkLst>
            <pc:docMk/>
            <pc:sldMk cId="1280600327" sldId="432"/>
            <ac:spMk id="4" creationId="{F979BBF5-D362-2012-1E90-3977A43C9998}"/>
          </ac:spMkLst>
        </pc:spChg>
        <pc:spChg chg="mod">
          <ac:chgData name="Martin Johannes Rønnekjær Jensen" userId="0eb851300a361a47" providerId="LiveId" clId="{E10E1734-137E-4570-B7BB-5005C5818269}" dt="2023-07-25T22:32:30.474" v="13093" actId="20577"/>
          <ac:spMkLst>
            <pc:docMk/>
            <pc:sldMk cId="1280600327" sldId="432"/>
            <ac:spMk id="5" creationId="{D4F0DF2D-4C22-01AA-7248-89140ADC56C7}"/>
          </ac:spMkLst>
        </pc:spChg>
        <pc:spChg chg="del">
          <ac:chgData name="Martin Johannes Rønnekjær Jensen" userId="0eb851300a361a47" providerId="LiveId" clId="{E10E1734-137E-4570-B7BB-5005C5818269}" dt="2023-07-21T21:30:58.649" v="7428" actId="478"/>
          <ac:spMkLst>
            <pc:docMk/>
            <pc:sldMk cId="1280600327" sldId="432"/>
            <ac:spMk id="6" creationId="{460C4F05-FB0B-486B-85E8-BEE1547E67A2}"/>
          </ac:spMkLst>
        </pc:spChg>
        <pc:picChg chg="add mod">
          <ac:chgData name="Martin Johannes Rønnekjær Jensen" userId="0eb851300a361a47" providerId="LiveId" clId="{E10E1734-137E-4570-B7BB-5005C5818269}" dt="2023-07-21T21:31:20.420" v="7434" actId="2711"/>
          <ac:picMkLst>
            <pc:docMk/>
            <pc:sldMk cId="1280600327" sldId="432"/>
            <ac:picMk id="8" creationId="{CD69E183-071F-956D-B320-46B432BED411}"/>
          </ac:picMkLst>
        </pc:picChg>
        <pc:picChg chg="del">
          <ac:chgData name="Martin Johannes Rønnekjær Jensen" userId="0eb851300a361a47" providerId="LiveId" clId="{E10E1734-137E-4570-B7BB-5005C5818269}" dt="2023-07-21T21:30:58.649" v="7428" actId="478"/>
          <ac:picMkLst>
            <pc:docMk/>
            <pc:sldMk cId="1280600327" sldId="432"/>
            <ac:picMk id="1026" creationId="{4A3F846C-29F8-D049-4087-4B7CA71B4C7B}"/>
          </ac:picMkLst>
        </pc:picChg>
        <pc:cxnChg chg="mod">
          <ac:chgData name="Martin Johannes Rønnekjær Jensen" userId="0eb851300a361a47" providerId="LiveId" clId="{E10E1734-137E-4570-B7BB-5005C5818269}" dt="2023-07-21T21:31:53.359" v="7445" actId="14100"/>
          <ac:cxnSpMkLst>
            <pc:docMk/>
            <pc:sldMk cId="1280600327" sldId="432"/>
            <ac:cxnSpMk id="7" creationId="{5C271731-31F6-CDB6-9633-4222B6E7C7CE}"/>
          </ac:cxnSpMkLst>
        </pc:cxnChg>
        <pc:cxnChg chg="mod">
          <ac:chgData name="Martin Johannes Rønnekjær Jensen" userId="0eb851300a361a47" providerId="LiveId" clId="{E10E1734-137E-4570-B7BB-5005C5818269}" dt="2023-07-21T21:31:59.516" v="7447" actId="14100"/>
          <ac:cxnSpMkLst>
            <pc:docMk/>
            <pc:sldMk cId="1280600327" sldId="432"/>
            <ac:cxnSpMk id="10" creationId="{969A1432-CF47-1B80-F7BF-7846542CACE9}"/>
          </ac:cxnSpMkLst>
        </pc:cxnChg>
      </pc:sldChg>
      <pc:sldChg chg="addSp delSp modSp mod modTransition modNotesTx">
        <pc:chgData name="Martin Johannes Rønnekjær Jensen" userId="0eb851300a361a47" providerId="LiveId" clId="{E10E1734-137E-4570-B7BB-5005C5818269}" dt="2023-08-13T12:37:06.368" v="17817" actId="20577"/>
        <pc:sldMkLst>
          <pc:docMk/>
          <pc:sldMk cId="1896490199" sldId="433"/>
        </pc:sldMkLst>
        <pc:spChg chg="mod">
          <ac:chgData name="Martin Johannes Rønnekjær Jensen" userId="0eb851300a361a47" providerId="LiveId" clId="{E10E1734-137E-4570-B7BB-5005C5818269}" dt="2023-08-13T12:37:06.368" v="17817" actId="20577"/>
          <ac:spMkLst>
            <pc:docMk/>
            <pc:sldMk cId="1896490199" sldId="433"/>
            <ac:spMk id="2" creationId="{C73E83AB-DEDC-9941-8C22-E04F0887EA0B}"/>
          </ac:spMkLst>
        </pc:spChg>
        <pc:spChg chg="mod">
          <ac:chgData name="Martin Johannes Rønnekjær Jensen" userId="0eb851300a361a47" providerId="LiveId" clId="{E10E1734-137E-4570-B7BB-5005C5818269}" dt="2023-07-23T09:47:14.346" v="9989" actId="2711"/>
          <ac:spMkLst>
            <pc:docMk/>
            <pc:sldMk cId="1896490199" sldId="433"/>
            <ac:spMk id="3" creationId="{CF1B1F9C-8688-3042-67B4-D778DB9609F1}"/>
          </ac:spMkLst>
        </pc:spChg>
        <pc:spChg chg="mod">
          <ac:chgData name="Martin Johannes Rønnekjær Jensen" userId="0eb851300a361a47" providerId="LiveId" clId="{E10E1734-137E-4570-B7BB-5005C5818269}" dt="2023-08-09T18:29:17.125" v="16990" actId="20577"/>
          <ac:spMkLst>
            <pc:docMk/>
            <pc:sldMk cId="1896490199" sldId="433"/>
            <ac:spMk id="4" creationId="{E356C0CD-AA71-8E84-A32B-2260A6524717}"/>
          </ac:spMkLst>
        </pc:spChg>
        <pc:spChg chg="mod">
          <ac:chgData name="Martin Johannes Rønnekjær Jensen" userId="0eb851300a361a47" providerId="LiveId" clId="{E10E1734-137E-4570-B7BB-5005C5818269}" dt="2023-08-09T18:29:21.016" v="16994" actId="20577"/>
          <ac:spMkLst>
            <pc:docMk/>
            <pc:sldMk cId="1896490199" sldId="433"/>
            <ac:spMk id="5" creationId="{F43A6D18-316B-AB7C-DDC6-2A95347B2D89}"/>
          </ac:spMkLst>
        </pc:spChg>
        <pc:spChg chg="del">
          <ac:chgData name="Martin Johannes Rønnekjær Jensen" userId="0eb851300a361a47" providerId="LiveId" clId="{E10E1734-137E-4570-B7BB-5005C5818269}" dt="2023-07-23T09:46:54.622" v="9985" actId="478"/>
          <ac:spMkLst>
            <pc:docMk/>
            <pc:sldMk cId="1896490199" sldId="433"/>
            <ac:spMk id="6" creationId="{460C4F05-FB0B-486B-85E8-BEE1547E67A2}"/>
          </ac:spMkLst>
        </pc:spChg>
        <pc:spChg chg="add mod">
          <ac:chgData name="Martin Johannes Rønnekjær Jensen" userId="0eb851300a361a47" providerId="LiveId" clId="{E10E1734-137E-4570-B7BB-5005C5818269}" dt="2023-07-23T09:47:14.346" v="9989" actId="2711"/>
          <ac:spMkLst>
            <pc:docMk/>
            <pc:sldMk cId="1896490199" sldId="433"/>
            <ac:spMk id="8" creationId="{E7EC34C7-1AC5-5057-4401-9F9DD3EBE149}"/>
          </ac:spMkLst>
        </pc:spChg>
        <pc:picChg chg="del mod">
          <ac:chgData name="Martin Johannes Rønnekjær Jensen" userId="0eb851300a361a47" providerId="LiveId" clId="{E10E1734-137E-4570-B7BB-5005C5818269}" dt="2023-07-23T09:46:49.512" v="9984" actId="478"/>
          <ac:picMkLst>
            <pc:docMk/>
            <pc:sldMk cId="1896490199" sldId="433"/>
            <ac:picMk id="7" creationId="{DAFF797F-E327-33CB-D492-5132F94D2BF7}"/>
          </ac:picMkLst>
        </pc:picChg>
        <pc:picChg chg="add mod">
          <ac:chgData name="Martin Johannes Rønnekjær Jensen" userId="0eb851300a361a47" providerId="LiveId" clId="{E10E1734-137E-4570-B7BB-5005C5818269}" dt="2023-07-23T09:47:14.346" v="9989" actId="2711"/>
          <ac:picMkLst>
            <pc:docMk/>
            <pc:sldMk cId="1896490199" sldId="433"/>
            <ac:picMk id="9" creationId="{F35DBA6A-FA0D-6AA1-69A1-96384D004950}"/>
          </ac:picMkLst>
        </pc:picChg>
      </pc:sldChg>
      <pc:sldChg chg="del">
        <pc:chgData name="Martin Johannes Rønnekjær Jensen" userId="0eb851300a361a47" providerId="LiveId" clId="{E10E1734-137E-4570-B7BB-5005C5818269}" dt="2023-07-21T21:29:28.314" v="7401" actId="47"/>
        <pc:sldMkLst>
          <pc:docMk/>
          <pc:sldMk cId="2772280948" sldId="434"/>
        </pc:sldMkLst>
      </pc:sldChg>
      <pc:sldChg chg="del modTransition">
        <pc:chgData name="Martin Johannes Rønnekjær Jensen" userId="0eb851300a361a47" providerId="LiveId" clId="{E10E1734-137E-4570-B7BB-5005C5818269}" dt="2023-07-25T14:31:14.003" v="10908" actId="47"/>
        <pc:sldMkLst>
          <pc:docMk/>
          <pc:sldMk cId="3301062199" sldId="435"/>
        </pc:sldMkLst>
      </pc:sldChg>
      <pc:sldChg chg="del modTransition">
        <pc:chgData name="Martin Johannes Rønnekjær Jensen" userId="0eb851300a361a47" providerId="LiveId" clId="{E10E1734-137E-4570-B7BB-5005C5818269}" dt="2023-07-28T19:06:15.990" v="14268" actId="47"/>
        <pc:sldMkLst>
          <pc:docMk/>
          <pc:sldMk cId="2563587438" sldId="436"/>
        </pc:sldMkLst>
      </pc:sldChg>
      <pc:sldChg chg="del modTransition">
        <pc:chgData name="Martin Johannes Rønnekjær Jensen" userId="0eb851300a361a47" providerId="LiveId" clId="{E10E1734-137E-4570-B7BB-5005C5818269}" dt="2023-07-28T19:07:00.254" v="14275" actId="47"/>
        <pc:sldMkLst>
          <pc:docMk/>
          <pc:sldMk cId="3047152714" sldId="437"/>
        </pc:sldMkLst>
      </pc:sldChg>
      <pc:sldChg chg="del modTransition">
        <pc:chgData name="Martin Johannes Rønnekjær Jensen" userId="0eb851300a361a47" providerId="LiveId" clId="{E10E1734-137E-4570-B7BB-5005C5818269}" dt="2023-07-28T19:07:17.376" v="14277" actId="47"/>
        <pc:sldMkLst>
          <pc:docMk/>
          <pc:sldMk cId="590422940" sldId="438"/>
        </pc:sldMkLst>
      </pc:sldChg>
      <pc:sldChg chg="del">
        <pc:chgData name="Martin Johannes Rønnekjær Jensen" userId="0eb851300a361a47" providerId="LiveId" clId="{E10E1734-137E-4570-B7BB-5005C5818269}" dt="2023-07-16T09:31:24.138" v="3216" actId="47"/>
        <pc:sldMkLst>
          <pc:docMk/>
          <pc:sldMk cId="3044141785" sldId="440"/>
        </pc:sldMkLst>
      </pc:sldChg>
      <pc:sldChg chg="addSp delSp modSp del mod modTransition">
        <pc:chgData name="Martin Johannes Rønnekjær Jensen" userId="0eb851300a361a47" providerId="LiveId" clId="{E10E1734-137E-4570-B7BB-5005C5818269}" dt="2023-08-13T18:37:53.198" v="18146" actId="47"/>
        <pc:sldMkLst>
          <pc:docMk/>
          <pc:sldMk cId="1658548810" sldId="441"/>
        </pc:sldMkLst>
        <pc:spChg chg="mod">
          <ac:chgData name="Martin Johannes Rønnekjær Jensen" userId="0eb851300a361a47" providerId="LiveId" clId="{E10E1734-137E-4570-B7BB-5005C5818269}" dt="2023-08-13T18:02:05.577" v="17940" actId="20577"/>
          <ac:spMkLst>
            <pc:docMk/>
            <pc:sldMk cId="1658548810" sldId="441"/>
            <ac:spMk id="4" creationId="{E356C0CD-AA71-8E84-A32B-2260A6524717}"/>
          </ac:spMkLst>
        </pc:spChg>
        <pc:spChg chg="add mod">
          <ac:chgData name="Martin Johannes Rønnekjær Jensen" userId="0eb851300a361a47" providerId="LiveId" clId="{E10E1734-137E-4570-B7BB-5005C5818269}" dt="2023-07-22T21:08:30.659" v="8087"/>
          <ac:spMkLst>
            <pc:docMk/>
            <pc:sldMk cId="1658548810" sldId="441"/>
            <ac:spMk id="5" creationId="{DB9BA859-C146-E2A9-EB54-8883649031D1}"/>
          </ac:spMkLst>
        </pc:spChg>
        <pc:spChg chg="del">
          <ac:chgData name="Martin Johannes Rønnekjær Jensen" userId="0eb851300a361a47" providerId="LiveId" clId="{E10E1734-137E-4570-B7BB-5005C5818269}" dt="2023-07-22T21:08:30.425" v="8086" actId="478"/>
          <ac:spMkLst>
            <pc:docMk/>
            <pc:sldMk cId="1658548810" sldId="441"/>
            <ac:spMk id="6" creationId="{460C4F05-FB0B-486B-85E8-BEE1547E67A2}"/>
          </ac:spMkLst>
        </pc:spChg>
        <pc:picChg chg="add mod">
          <ac:chgData name="Martin Johannes Rønnekjær Jensen" userId="0eb851300a361a47" providerId="LiveId" clId="{E10E1734-137E-4570-B7BB-5005C5818269}" dt="2023-07-22T21:08:30.659" v="8087"/>
          <ac:picMkLst>
            <pc:docMk/>
            <pc:sldMk cId="1658548810" sldId="441"/>
            <ac:picMk id="7" creationId="{F8447C3C-D2B1-5A2B-B5DD-037DFAD31688}"/>
          </ac:picMkLst>
        </pc:picChg>
      </pc:sldChg>
      <pc:sldChg chg="del">
        <pc:chgData name="Martin Johannes Rønnekjær Jensen" userId="0eb851300a361a47" providerId="LiveId" clId="{E10E1734-137E-4570-B7BB-5005C5818269}" dt="2023-07-22T21:08:07.483" v="8083" actId="47"/>
        <pc:sldMkLst>
          <pc:docMk/>
          <pc:sldMk cId="1529328399" sldId="442"/>
        </pc:sldMkLst>
      </pc:sldChg>
      <pc:sldChg chg="del">
        <pc:chgData name="Martin Johannes Rønnekjær Jensen" userId="0eb851300a361a47" providerId="LiveId" clId="{E10E1734-137E-4570-B7BB-5005C5818269}" dt="2023-07-22T21:08:17.154" v="8084" actId="47"/>
        <pc:sldMkLst>
          <pc:docMk/>
          <pc:sldMk cId="1860816102" sldId="443"/>
        </pc:sldMkLst>
      </pc:sldChg>
      <pc:sldChg chg="del">
        <pc:chgData name="Martin Johannes Rønnekjær Jensen" userId="0eb851300a361a47" providerId="LiveId" clId="{E10E1734-137E-4570-B7BB-5005C5818269}" dt="2023-07-22T21:08:23.993" v="8085" actId="47"/>
        <pc:sldMkLst>
          <pc:docMk/>
          <pc:sldMk cId="1473158112" sldId="444"/>
        </pc:sldMkLst>
      </pc:sldChg>
      <pc:sldChg chg="delSp del">
        <pc:chgData name="Martin Johannes Rønnekjær Jensen" userId="0eb851300a361a47" providerId="LiveId" clId="{E10E1734-137E-4570-B7BB-5005C5818269}" dt="2023-07-22T21:17:29.738" v="8239" actId="47"/>
        <pc:sldMkLst>
          <pc:docMk/>
          <pc:sldMk cId="1858844835" sldId="445"/>
        </pc:sldMkLst>
        <pc:spChg chg="del">
          <ac:chgData name="Martin Johannes Rønnekjær Jensen" userId="0eb851300a361a47" providerId="LiveId" clId="{E10E1734-137E-4570-B7BB-5005C5818269}" dt="2023-07-22T21:08:34.569" v="8088" actId="478"/>
          <ac:spMkLst>
            <pc:docMk/>
            <pc:sldMk cId="1858844835" sldId="445"/>
            <ac:spMk id="6" creationId="{460C4F05-FB0B-486B-85E8-BEE1547E67A2}"/>
          </ac:spMkLst>
        </pc:spChg>
        <pc:picChg chg="del">
          <ac:chgData name="Martin Johannes Rønnekjær Jensen" userId="0eb851300a361a47" providerId="LiveId" clId="{E10E1734-137E-4570-B7BB-5005C5818269}" dt="2023-07-22T21:08:34.569" v="8088" actId="478"/>
          <ac:picMkLst>
            <pc:docMk/>
            <pc:sldMk cId="1858844835" sldId="445"/>
            <ac:picMk id="1026" creationId="{4C0F3072-ED6A-0E50-8023-045107676665}"/>
          </ac:picMkLst>
        </pc:picChg>
      </pc:sldChg>
      <pc:sldChg chg="addSp delSp modSp mod modTransition modNotesTx">
        <pc:chgData name="Martin Johannes Rønnekjær Jensen" userId="0eb851300a361a47" providerId="LiveId" clId="{E10E1734-137E-4570-B7BB-5005C5818269}" dt="2023-08-11T21:36:26.649" v="17596" actId="20577"/>
        <pc:sldMkLst>
          <pc:docMk/>
          <pc:sldMk cId="2227114218" sldId="446"/>
        </pc:sldMkLst>
        <pc:spChg chg="mod">
          <ac:chgData name="Martin Johannes Rønnekjær Jensen" userId="0eb851300a361a47" providerId="LiveId" clId="{E10E1734-137E-4570-B7BB-5005C5818269}" dt="2023-07-22T22:47:05.174" v="9904" actId="20577"/>
          <ac:spMkLst>
            <pc:docMk/>
            <pc:sldMk cId="2227114218" sldId="446"/>
            <ac:spMk id="2" creationId="{C73E83AB-DEDC-9941-8C22-E04F0887EA0B}"/>
          </ac:spMkLst>
        </pc:spChg>
        <pc:spChg chg="mod">
          <ac:chgData name="Martin Johannes Rønnekjær Jensen" userId="0eb851300a361a47" providerId="LiveId" clId="{E10E1734-137E-4570-B7BB-5005C5818269}" dt="2023-07-17T10:51:12.933" v="5105" actId="14100"/>
          <ac:spMkLst>
            <pc:docMk/>
            <pc:sldMk cId="2227114218" sldId="446"/>
            <ac:spMk id="3" creationId="{CF1B1F9C-8688-3042-67B4-D778DB9609F1}"/>
          </ac:spMkLst>
        </pc:spChg>
        <pc:spChg chg="mod">
          <ac:chgData name="Martin Johannes Rønnekjær Jensen" userId="0eb851300a361a47" providerId="LiveId" clId="{E10E1734-137E-4570-B7BB-5005C5818269}" dt="2023-08-11T21:36:26.649" v="17596" actId="20577"/>
          <ac:spMkLst>
            <pc:docMk/>
            <pc:sldMk cId="2227114218" sldId="446"/>
            <ac:spMk id="4" creationId="{E356C0CD-AA71-8E84-A32B-2260A6524717}"/>
          </ac:spMkLst>
        </pc:spChg>
        <pc:spChg chg="add del mod">
          <ac:chgData name="Martin Johannes Rønnekjær Jensen" userId="0eb851300a361a47" providerId="LiveId" clId="{E10E1734-137E-4570-B7BB-5005C5818269}" dt="2023-07-17T11:03:22.620" v="5121" actId="478"/>
          <ac:spMkLst>
            <pc:docMk/>
            <pc:sldMk cId="2227114218" sldId="446"/>
            <ac:spMk id="5" creationId="{6C3A571A-208E-BB4A-860C-38A2E2D7117E}"/>
          </ac:spMkLst>
        </pc:spChg>
        <pc:spChg chg="add mod">
          <ac:chgData name="Martin Johannes Rønnekjær Jensen" userId="0eb851300a361a47" providerId="LiveId" clId="{E10E1734-137E-4570-B7BB-5005C5818269}" dt="2023-07-25T22:10:15.077" v="12918"/>
          <ac:spMkLst>
            <pc:docMk/>
            <pc:sldMk cId="2227114218" sldId="446"/>
            <ac:spMk id="5" creationId="{74B1A51C-64B3-EA38-04CE-84AD5A308EC6}"/>
          </ac:spMkLst>
        </pc:spChg>
        <pc:spChg chg="del mod">
          <ac:chgData name="Martin Johannes Rønnekjær Jensen" userId="0eb851300a361a47" providerId="LiveId" clId="{E10E1734-137E-4570-B7BB-5005C5818269}" dt="2023-07-16T18:58:12.001" v="3385" actId="478"/>
          <ac:spMkLst>
            <pc:docMk/>
            <pc:sldMk cId="2227114218" sldId="446"/>
            <ac:spMk id="6" creationId="{460C4F05-FB0B-486B-85E8-BEE1547E67A2}"/>
          </ac:spMkLst>
        </pc:spChg>
        <pc:spChg chg="add del mod">
          <ac:chgData name="Martin Johannes Rønnekjær Jensen" userId="0eb851300a361a47" providerId="LiveId" clId="{E10E1734-137E-4570-B7BB-5005C5818269}" dt="2023-07-17T11:03:20.552" v="5118"/>
          <ac:spMkLst>
            <pc:docMk/>
            <pc:sldMk cId="2227114218" sldId="446"/>
            <ac:spMk id="6" creationId="{EE101089-D0A7-3F70-7EE5-26BDD1D2425A}"/>
          </ac:spMkLst>
        </pc:spChg>
        <pc:spChg chg="add del mod">
          <ac:chgData name="Martin Johannes Rønnekjær Jensen" userId="0eb851300a361a47" providerId="LiveId" clId="{E10E1734-137E-4570-B7BB-5005C5818269}" dt="2023-07-25T22:10:14.889" v="12917" actId="478"/>
          <ac:spMkLst>
            <pc:docMk/>
            <pc:sldMk cId="2227114218" sldId="446"/>
            <ac:spMk id="9" creationId="{7933AE40-5C0C-5A11-7163-D8A4ED3F7F7C}"/>
          </ac:spMkLst>
        </pc:spChg>
        <pc:picChg chg="add mod">
          <ac:chgData name="Martin Johannes Rønnekjær Jensen" userId="0eb851300a361a47" providerId="LiveId" clId="{E10E1734-137E-4570-B7BB-5005C5818269}" dt="2023-07-25T22:10:15.077" v="12918"/>
          <ac:picMkLst>
            <pc:docMk/>
            <pc:sldMk cId="2227114218" sldId="446"/>
            <ac:picMk id="6" creationId="{C3730A30-AB5C-D93C-2F2A-79D7B566E070}"/>
          </ac:picMkLst>
        </pc:picChg>
        <pc:picChg chg="add del mod">
          <ac:chgData name="Martin Johannes Rønnekjær Jensen" userId="0eb851300a361a47" providerId="LiveId" clId="{E10E1734-137E-4570-B7BB-5005C5818269}" dt="2023-07-17T11:03:21.379" v="5119" actId="478"/>
          <ac:picMkLst>
            <pc:docMk/>
            <pc:sldMk cId="2227114218" sldId="446"/>
            <ac:picMk id="7" creationId="{3DBC7372-E816-49FC-A806-C85FB5D72DA4}"/>
          </ac:picMkLst>
        </pc:picChg>
        <pc:picChg chg="add del mod">
          <ac:chgData name="Martin Johannes Rønnekjær Jensen" userId="0eb851300a361a47" providerId="LiveId" clId="{E10E1734-137E-4570-B7BB-5005C5818269}" dt="2023-07-17T11:03:20.552" v="5118"/>
          <ac:picMkLst>
            <pc:docMk/>
            <pc:sldMk cId="2227114218" sldId="446"/>
            <ac:picMk id="8" creationId="{8F194DB1-1A0B-2747-D999-9801F6723873}"/>
          </ac:picMkLst>
        </pc:picChg>
        <pc:picChg chg="add del mod">
          <ac:chgData name="Martin Johannes Rønnekjær Jensen" userId="0eb851300a361a47" providerId="LiveId" clId="{E10E1734-137E-4570-B7BB-5005C5818269}" dt="2023-07-25T22:10:14.889" v="12917" actId="478"/>
          <ac:picMkLst>
            <pc:docMk/>
            <pc:sldMk cId="2227114218" sldId="446"/>
            <ac:picMk id="10" creationId="{679D0BF1-6C08-D78A-2BB2-575EE23A32C2}"/>
          </ac:picMkLst>
        </pc:picChg>
      </pc:sldChg>
      <pc:sldChg chg="addSp modSp mod modTransition modNotesTx">
        <pc:chgData name="Martin Johannes Rønnekjær Jensen" userId="0eb851300a361a47" providerId="LiveId" clId="{E10E1734-137E-4570-B7BB-5005C5818269}" dt="2023-08-13T18:31:25.646" v="17998" actId="20577"/>
        <pc:sldMkLst>
          <pc:docMk/>
          <pc:sldMk cId="2308204605" sldId="447"/>
        </pc:sldMkLst>
        <pc:spChg chg="mod">
          <ac:chgData name="Martin Johannes Rønnekjær Jensen" userId="0eb851300a361a47" providerId="LiveId" clId="{E10E1734-137E-4570-B7BB-5005C5818269}" dt="2023-07-16T18:54:01.773" v="3342" actId="2711"/>
          <ac:spMkLst>
            <pc:docMk/>
            <pc:sldMk cId="2308204605" sldId="447"/>
            <ac:spMk id="2" creationId="{C73E83AB-DEDC-9941-8C22-E04F0887EA0B}"/>
          </ac:spMkLst>
        </pc:spChg>
        <pc:spChg chg="mod">
          <ac:chgData name="Martin Johannes Rønnekjær Jensen" userId="0eb851300a361a47" providerId="LiveId" clId="{E10E1734-137E-4570-B7BB-5005C5818269}" dt="2023-08-13T18:31:25.646" v="17998" actId="20577"/>
          <ac:spMkLst>
            <pc:docMk/>
            <pc:sldMk cId="2308204605" sldId="447"/>
            <ac:spMk id="3" creationId="{CF1B1F9C-8688-3042-67B4-D778DB9609F1}"/>
          </ac:spMkLst>
        </pc:spChg>
        <pc:spChg chg="add mod">
          <ac:chgData name="Martin Johannes Rønnekjær Jensen" userId="0eb851300a361a47" providerId="LiveId" clId="{E10E1734-137E-4570-B7BB-5005C5818269}" dt="2023-08-13T17:22:56.756" v="17932" actId="1036"/>
          <ac:spMkLst>
            <pc:docMk/>
            <pc:sldMk cId="2308204605" sldId="447"/>
            <ac:spMk id="4" creationId="{51F31B6E-4385-E5F9-8CFC-3E52E5F8DD47}"/>
          </ac:spMkLst>
        </pc:spChg>
      </pc:sldChg>
      <pc:sldChg chg="addSp delSp modSp del mod ord modTransition modNotesTx">
        <pc:chgData name="Martin Johannes Rønnekjær Jensen" userId="0eb851300a361a47" providerId="LiveId" clId="{E10E1734-137E-4570-B7BB-5005C5818269}" dt="2023-08-13T13:13:11.945" v="17834" actId="47"/>
        <pc:sldMkLst>
          <pc:docMk/>
          <pc:sldMk cId="4086144182" sldId="448"/>
        </pc:sldMkLst>
        <pc:spChg chg="mod">
          <ac:chgData name="Martin Johannes Rønnekjær Jensen" userId="0eb851300a361a47" providerId="LiveId" clId="{E10E1734-137E-4570-B7BB-5005C5818269}" dt="2023-08-02T19:01:10.621" v="15451" actId="20577"/>
          <ac:spMkLst>
            <pc:docMk/>
            <pc:sldMk cId="4086144182" sldId="448"/>
            <ac:spMk id="2" creationId="{C73E83AB-DEDC-9941-8C22-E04F0887EA0B}"/>
          </ac:spMkLst>
        </pc:spChg>
        <pc:spChg chg="mod">
          <ac:chgData name="Martin Johannes Rønnekjær Jensen" userId="0eb851300a361a47" providerId="LiveId" clId="{E10E1734-137E-4570-B7BB-5005C5818269}" dt="2023-07-19T23:05:18.939" v="7201" actId="2711"/>
          <ac:spMkLst>
            <pc:docMk/>
            <pc:sldMk cId="4086144182" sldId="448"/>
            <ac:spMk id="3" creationId="{CF1B1F9C-8688-3042-67B4-D778DB9609F1}"/>
          </ac:spMkLst>
        </pc:spChg>
        <pc:spChg chg="add del mod">
          <ac:chgData name="Martin Johannes Rønnekjær Jensen" userId="0eb851300a361a47" providerId="LiveId" clId="{E10E1734-137E-4570-B7BB-5005C5818269}" dt="2023-07-19T23:05:18.939" v="7201" actId="2711"/>
          <ac:spMkLst>
            <pc:docMk/>
            <pc:sldMk cId="4086144182" sldId="448"/>
            <ac:spMk id="4" creationId="{BCA7C1A2-D662-62DD-1233-5AF0428A45A5}"/>
          </ac:spMkLst>
        </pc:spChg>
        <pc:spChg chg="mod">
          <ac:chgData name="Martin Johannes Rønnekjær Jensen" userId="0eb851300a361a47" providerId="LiveId" clId="{E10E1734-137E-4570-B7BB-5005C5818269}" dt="2023-08-09T18:02:12.578" v="16676" actId="20577"/>
          <ac:spMkLst>
            <pc:docMk/>
            <pc:sldMk cId="4086144182" sldId="448"/>
            <ac:spMk id="5" creationId="{60082DD7-1473-DD8A-9A11-43AABCE2AB12}"/>
          </ac:spMkLst>
        </pc:spChg>
        <pc:spChg chg="del">
          <ac:chgData name="Martin Johannes Rønnekjær Jensen" userId="0eb851300a361a47" providerId="LiveId" clId="{E10E1734-137E-4570-B7BB-5005C5818269}" dt="2023-07-19T23:04:11.683" v="7178" actId="478"/>
          <ac:spMkLst>
            <pc:docMk/>
            <pc:sldMk cId="4086144182" sldId="448"/>
            <ac:spMk id="6" creationId="{460C4F05-FB0B-486B-85E8-BEE1547E67A2}"/>
          </ac:spMkLst>
        </pc:spChg>
        <pc:picChg chg="add del mod">
          <ac:chgData name="Martin Johannes Rønnekjær Jensen" userId="0eb851300a361a47" providerId="LiveId" clId="{E10E1734-137E-4570-B7BB-5005C5818269}" dt="2023-07-19T23:05:18.939" v="7201" actId="2711"/>
          <ac:picMkLst>
            <pc:docMk/>
            <pc:sldMk cId="4086144182" sldId="448"/>
            <ac:picMk id="7" creationId="{D11AB7A5-4656-1C22-A19E-C36BB5F2D812}"/>
          </ac:picMkLst>
        </pc:picChg>
        <pc:picChg chg="add del mod">
          <ac:chgData name="Martin Johannes Rønnekjær Jensen" userId="0eb851300a361a47" providerId="LiveId" clId="{E10E1734-137E-4570-B7BB-5005C5818269}" dt="2023-07-19T23:03:43.042" v="7169"/>
          <ac:picMkLst>
            <pc:docMk/>
            <pc:sldMk cId="4086144182" sldId="448"/>
            <ac:picMk id="8" creationId="{2398D7EC-AA31-98C5-BA51-799172A4495F}"/>
          </ac:picMkLst>
        </pc:picChg>
        <pc:picChg chg="add del mod">
          <ac:chgData name="Martin Johannes Rønnekjær Jensen" userId="0eb851300a361a47" providerId="LiveId" clId="{E10E1734-137E-4570-B7BB-5005C5818269}" dt="2023-07-19T23:04:03.111" v="7177" actId="478"/>
          <ac:picMkLst>
            <pc:docMk/>
            <pc:sldMk cId="4086144182" sldId="448"/>
            <ac:picMk id="9" creationId="{DFC62AD2-067D-5E54-2AD4-6B859AEAA6A1}"/>
          </ac:picMkLst>
        </pc:picChg>
        <pc:picChg chg="add del">
          <ac:chgData name="Martin Johannes Rønnekjær Jensen" userId="0eb851300a361a47" providerId="LiveId" clId="{E10E1734-137E-4570-B7BB-5005C5818269}" dt="2023-07-19T23:03:31.322" v="7165" actId="21"/>
          <ac:picMkLst>
            <pc:docMk/>
            <pc:sldMk cId="4086144182" sldId="448"/>
            <ac:picMk id="1030" creationId="{6C82D869-7B20-95F9-CB2E-CE254D9F07C1}"/>
          </ac:picMkLst>
        </pc:picChg>
      </pc:sldChg>
      <pc:sldChg chg="modSp mod modTransition modNotesTx">
        <pc:chgData name="Martin Johannes Rønnekjær Jensen" userId="0eb851300a361a47" providerId="LiveId" clId="{E10E1734-137E-4570-B7BB-5005C5818269}" dt="2023-07-23T09:51:48.725" v="10344"/>
        <pc:sldMkLst>
          <pc:docMk/>
          <pc:sldMk cId="2340596189" sldId="449"/>
        </pc:sldMkLst>
        <pc:spChg chg="mod">
          <ac:chgData name="Martin Johannes Rønnekjær Jensen" userId="0eb851300a361a47" providerId="LiveId" clId="{E10E1734-137E-4570-B7BB-5005C5818269}" dt="2023-07-16T18:54:10.132" v="3343" actId="2711"/>
          <ac:spMkLst>
            <pc:docMk/>
            <pc:sldMk cId="2340596189" sldId="449"/>
            <ac:spMk id="2" creationId="{C73E83AB-DEDC-9941-8C22-E04F0887EA0B}"/>
          </ac:spMkLst>
        </pc:spChg>
        <pc:spChg chg="mod">
          <ac:chgData name="Martin Johannes Rønnekjær Jensen" userId="0eb851300a361a47" providerId="LiveId" clId="{E10E1734-137E-4570-B7BB-5005C5818269}" dt="2023-07-22T22:56:44.038" v="9966" actId="20577"/>
          <ac:spMkLst>
            <pc:docMk/>
            <pc:sldMk cId="2340596189" sldId="449"/>
            <ac:spMk id="3" creationId="{CF1B1F9C-8688-3042-67B4-D778DB9609F1}"/>
          </ac:spMkLst>
        </pc:spChg>
      </pc:sldChg>
      <pc:sldChg chg="modSp mod modTransition modNotesTx">
        <pc:chgData name="Martin Johannes Rønnekjær Jensen" userId="0eb851300a361a47" providerId="LiveId" clId="{E10E1734-137E-4570-B7BB-5005C5818269}" dt="2023-08-06T12:45:39.309" v="15815" actId="20577"/>
        <pc:sldMkLst>
          <pc:docMk/>
          <pc:sldMk cId="1067071391" sldId="450"/>
        </pc:sldMkLst>
        <pc:spChg chg="mod">
          <ac:chgData name="Martin Johannes Rønnekjær Jensen" userId="0eb851300a361a47" providerId="LiveId" clId="{E10E1734-137E-4570-B7BB-5005C5818269}" dt="2023-07-16T20:07:28.823" v="4136" actId="113"/>
          <ac:spMkLst>
            <pc:docMk/>
            <pc:sldMk cId="1067071391" sldId="450"/>
            <ac:spMk id="2" creationId="{302688C5-1DA4-24D9-9364-B50BF81638EC}"/>
          </ac:spMkLst>
        </pc:spChg>
      </pc:sldChg>
      <pc:sldChg chg="modSp mod modTransition modNotesTx">
        <pc:chgData name="Martin Johannes Rønnekjær Jensen" userId="0eb851300a361a47" providerId="LiveId" clId="{E10E1734-137E-4570-B7BB-5005C5818269}" dt="2023-08-22T20:55:24.490" v="19028" actId="400"/>
        <pc:sldMkLst>
          <pc:docMk/>
          <pc:sldMk cId="1972925454" sldId="451"/>
        </pc:sldMkLst>
        <pc:spChg chg="mod">
          <ac:chgData name="Martin Johannes Rønnekjær Jensen" userId="0eb851300a361a47" providerId="LiveId" clId="{E10E1734-137E-4570-B7BB-5005C5818269}" dt="2023-07-16T18:54:41.673" v="3348" actId="1076"/>
          <ac:spMkLst>
            <pc:docMk/>
            <pc:sldMk cId="1972925454" sldId="451"/>
            <ac:spMk id="2" creationId="{230DE6F7-DB16-E380-8E19-A8A5CC428943}"/>
          </ac:spMkLst>
        </pc:spChg>
        <pc:spChg chg="mod">
          <ac:chgData name="Martin Johannes Rønnekjær Jensen" userId="0eb851300a361a47" providerId="LiveId" clId="{E10E1734-137E-4570-B7BB-5005C5818269}" dt="2023-08-22T20:55:24.490" v="19028" actId="400"/>
          <ac:spMkLst>
            <pc:docMk/>
            <pc:sldMk cId="1972925454" sldId="451"/>
            <ac:spMk id="8" creationId="{ECDB40AA-3F2D-6456-302C-0DF70B3B443D}"/>
          </ac:spMkLst>
        </pc:spChg>
        <pc:cxnChg chg="mod">
          <ac:chgData name="Martin Johannes Rønnekjær Jensen" userId="0eb851300a361a47" providerId="LiveId" clId="{E10E1734-137E-4570-B7BB-5005C5818269}" dt="2023-07-16T18:54:41.673" v="3348" actId="1076"/>
          <ac:cxnSpMkLst>
            <pc:docMk/>
            <pc:sldMk cId="1972925454" sldId="451"/>
            <ac:cxnSpMk id="4" creationId="{EFB2F4F4-8C55-605C-D577-EF0591FDBC27}"/>
          </ac:cxnSpMkLst>
        </pc:cxnChg>
      </pc:sldChg>
      <pc:sldChg chg="addSp delSp modSp add mod ord modTransition modNotesTx">
        <pc:chgData name="Martin Johannes Rønnekjær Jensen" userId="0eb851300a361a47" providerId="LiveId" clId="{E10E1734-137E-4570-B7BB-5005C5818269}" dt="2023-07-29T17:07:02.957" v="14827" actId="1035"/>
        <pc:sldMkLst>
          <pc:docMk/>
          <pc:sldMk cId="316387315" sldId="452"/>
        </pc:sldMkLst>
        <pc:spChg chg="mod">
          <ac:chgData name="Martin Johannes Rønnekjær Jensen" userId="0eb851300a361a47" providerId="LiveId" clId="{E10E1734-137E-4570-B7BB-5005C5818269}" dt="2023-07-29T17:02:00.428" v="14753" actId="20577"/>
          <ac:spMkLst>
            <pc:docMk/>
            <pc:sldMk cId="316387315" sldId="452"/>
            <ac:spMk id="2" creationId="{C73E83AB-DEDC-9941-8C22-E04F0887EA0B}"/>
          </ac:spMkLst>
        </pc:spChg>
        <pc:spChg chg="mod">
          <ac:chgData name="Martin Johannes Rønnekjær Jensen" userId="0eb851300a361a47" providerId="LiveId" clId="{E10E1734-137E-4570-B7BB-5005C5818269}" dt="2023-07-29T17:06:43.728" v="14812" actId="114"/>
          <ac:spMkLst>
            <pc:docMk/>
            <pc:sldMk cId="316387315" sldId="452"/>
            <ac:spMk id="3" creationId="{CF1B1F9C-8688-3042-67B4-D778DB9609F1}"/>
          </ac:spMkLst>
        </pc:spChg>
        <pc:spChg chg="mod">
          <ac:chgData name="Martin Johannes Rønnekjær Jensen" userId="0eb851300a361a47" providerId="LiveId" clId="{E10E1734-137E-4570-B7BB-5005C5818269}" dt="2023-07-29T17:07:02.957" v="14827" actId="1035"/>
          <ac:spMkLst>
            <pc:docMk/>
            <pc:sldMk cId="316387315" sldId="452"/>
            <ac:spMk id="4" creationId="{E356C0CD-AA71-8E84-A32B-2260A6524717}"/>
          </ac:spMkLst>
        </pc:spChg>
        <pc:spChg chg="add del mod">
          <ac:chgData name="Martin Johannes Rønnekjær Jensen" userId="0eb851300a361a47" providerId="LiveId" clId="{E10E1734-137E-4570-B7BB-5005C5818269}" dt="2023-07-29T17:04:58.267" v="14797" actId="478"/>
          <ac:spMkLst>
            <pc:docMk/>
            <pc:sldMk cId="316387315" sldId="452"/>
            <ac:spMk id="5" creationId="{DE2A3D48-7DCA-07E9-5EB7-BE89F508188D}"/>
          </ac:spMkLst>
        </pc:spChg>
        <pc:spChg chg="del">
          <ac:chgData name="Martin Johannes Rønnekjær Jensen" userId="0eb851300a361a47" providerId="LiveId" clId="{E10E1734-137E-4570-B7BB-5005C5818269}" dt="2023-07-17T21:32:44.355" v="6354" actId="478"/>
          <ac:spMkLst>
            <pc:docMk/>
            <pc:sldMk cId="316387315" sldId="452"/>
            <ac:spMk id="6" creationId="{460C4F05-FB0B-486B-85E8-BEE1547E67A2}"/>
          </ac:spMkLst>
        </pc:spChg>
        <pc:spChg chg="add mod">
          <ac:chgData name="Martin Johannes Rønnekjær Jensen" userId="0eb851300a361a47" providerId="LiveId" clId="{E10E1734-137E-4570-B7BB-5005C5818269}" dt="2023-07-29T17:04:59.089" v="14798"/>
          <ac:spMkLst>
            <pc:docMk/>
            <pc:sldMk cId="316387315" sldId="452"/>
            <ac:spMk id="7" creationId="{65F93373-FB81-8AD4-2E1F-7EB41CDBAAAE}"/>
          </ac:spMkLst>
        </pc:spChg>
        <pc:picChg chg="add del mod">
          <ac:chgData name="Martin Johannes Rønnekjær Jensen" userId="0eb851300a361a47" providerId="LiveId" clId="{E10E1734-137E-4570-B7BB-5005C5818269}" dt="2023-07-29T17:04:58.267" v="14797" actId="478"/>
          <ac:picMkLst>
            <pc:docMk/>
            <pc:sldMk cId="316387315" sldId="452"/>
            <ac:picMk id="6" creationId="{8D35838D-357F-31CB-02BF-5BD251731E5F}"/>
          </ac:picMkLst>
        </pc:picChg>
        <pc:picChg chg="add mod">
          <ac:chgData name="Martin Johannes Rønnekjær Jensen" userId="0eb851300a361a47" providerId="LiveId" clId="{E10E1734-137E-4570-B7BB-5005C5818269}" dt="2023-07-29T17:04:59.089" v="14798"/>
          <ac:picMkLst>
            <pc:docMk/>
            <pc:sldMk cId="316387315" sldId="452"/>
            <ac:picMk id="8" creationId="{2D394441-AC09-4DC5-D9B7-5D7953055A7D}"/>
          </ac:picMkLst>
        </pc:picChg>
      </pc:sldChg>
      <pc:sldChg chg="addSp delSp modSp add mod modTransition modNotesTx">
        <pc:chgData name="Martin Johannes Rønnekjær Jensen" userId="0eb851300a361a47" providerId="LiveId" clId="{E10E1734-137E-4570-B7BB-5005C5818269}" dt="2023-08-06T16:07:15.963" v="16468"/>
        <pc:sldMkLst>
          <pc:docMk/>
          <pc:sldMk cId="1245305431" sldId="453"/>
        </pc:sldMkLst>
        <pc:spChg chg="mod">
          <ac:chgData name="Martin Johannes Rønnekjær Jensen" userId="0eb851300a361a47" providerId="LiveId" clId="{E10E1734-137E-4570-B7BB-5005C5818269}" dt="2023-07-29T17:05:06.638" v="14807" actId="20577"/>
          <ac:spMkLst>
            <pc:docMk/>
            <pc:sldMk cId="1245305431" sldId="453"/>
            <ac:spMk id="2" creationId="{C73E83AB-DEDC-9941-8C22-E04F0887EA0B}"/>
          </ac:spMkLst>
        </pc:spChg>
        <pc:spChg chg="mod">
          <ac:chgData name="Martin Johannes Rønnekjær Jensen" userId="0eb851300a361a47" providerId="LiveId" clId="{E10E1734-137E-4570-B7BB-5005C5818269}" dt="2023-07-29T17:06:47.519" v="14817" actId="1036"/>
          <ac:spMkLst>
            <pc:docMk/>
            <pc:sldMk cId="1245305431" sldId="453"/>
            <ac:spMk id="3" creationId="{CF1B1F9C-8688-3042-67B4-D778DB9609F1}"/>
          </ac:spMkLst>
        </pc:spChg>
        <pc:spChg chg="mod">
          <ac:chgData name="Martin Johannes Rønnekjær Jensen" userId="0eb851300a361a47" providerId="LiveId" clId="{E10E1734-137E-4570-B7BB-5005C5818269}" dt="2023-07-29T17:06:55.609" v="14825" actId="1036"/>
          <ac:spMkLst>
            <pc:docMk/>
            <pc:sldMk cId="1245305431" sldId="453"/>
            <ac:spMk id="4" creationId="{E356C0CD-AA71-8E84-A32B-2260A6524717}"/>
          </ac:spMkLst>
        </pc:spChg>
        <pc:spChg chg="add mod">
          <ac:chgData name="Martin Johannes Rønnekjær Jensen" userId="0eb851300a361a47" providerId="LiveId" clId="{E10E1734-137E-4570-B7BB-5005C5818269}" dt="2023-07-29T17:05:03.357" v="14801"/>
          <ac:spMkLst>
            <pc:docMk/>
            <pc:sldMk cId="1245305431" sldId="453"/>
            <ac:spMk id="5" creationId="{4BCAB6F4-6B6B-544C-02FF-9FE961EEB696}"/>
          </ac:spMkLst>
        </pc:spChg>
        <pc:spChg chg="del">
          <ac:chgData name="Martin Johannes Rønnekjær Jensen" userId="0eb851300a361a47" providerId="LiveId" clId="{E10E1734-137E-4570-B7BB-5005C5818269}" dt="2023-07-17T21:32:15.184" v="6348" actId="478"/>
          <ac:spMkLst>
            <pc:docMk/>
            <pc:sldMk cId="1245305431" sldId="453"/>
            <ac:spMk id="6" creationId="{460C4F05-FB0B-486B-85E8-BEE1547E67A2}"/>
          </ac:spMkLst>
        </pc:spChg>
        <pc:picChg chg="add mod">
          <ac:chgData name="Martin Johannes Rønnekjær Jensen" userId="0eb851300a361a47" providerId="LiveId" clId="{E10E1734-137E-4570-B7BB-5005C5818269}" dt="2023-07-29T17:05:03.357" v="14801"/>
          <ac:picMkLst>
            <pc:docMk/>
            <pc:sldMk cId="1245305431" sldId="453"/>
            <ac:picMk id="6" creationId="{D81C9898-526F-D16F-C678-5F29A018BEB0}"/>
          </ac:picMkLst>
        </pc:picChg>
      </pc:sldChg>
      <pc:sldChg chg="modSp add del mod ord modTransition modNotesTx">
        <pc:chgData name="Martin Johannes Rønnekjær Jensen" userId="0eb851300a361a47" providerId="LiveId" clId="{E10E1734-137E-4570-B7BB-5005C5818269}" dt="2023-08-06T12:41:21.565" v="15737" actId="47"/>
        <pc:sldMkLst>
          <pc:docMk/>
          <pc:sldMk cId="897543226" sldId="454"/>
        </pc:sldMkLst>
        <pc:spChg chg="mod">
          <ac:chgData name="Martin Johannes Rønnekjær Jensen" userId="0eb851300a361a47" providerId="LiveId" clId="{E10E1734-137E-4570-B7BB-5005C5818269}" dt="2023-06-28T18:00:19.563" v="816" actId="20577"/>
          <ac:spMkLst>
            <pc:docMk/>
            <pc:sldMk cId="897543226" sldId="454"/>
            <ac:spMk id="3" creationId="{CF1B1F9C-8688-3042-67B4-D778DB9609F1}"/>
          </ac:spMkLst>
        </pc:spChg>
        <pc:spChg chg="mod">
          <ac:chgData name="Martin Johannes Rønnekjær Jensen" userId="0eb851300a361a47" providerId="LiveId" clId="{E10E1734-137E-4570-B7BB-5005C5818269}" dt="2023-06-28T18:00:32.834" v="828" actId="20577"/>
          <ac:spMkLst>
            <pc:docMk/>
            <pc:sldMk cId="897543226" sldId="454"/>
            <ac:spMk id="4" creationId="{E356C0CD-AA71-8E84-A32B-2260A6524717}"/>
          </ac:spMkLst>
        </pc:spChg>
      </pc:sldChg>
      <pc:sldChg chg="addSp delSp modSp add mod modTransition modNotesTx">
        <pc:chgData name="Martin Johannes Rønnekjær Jensen" userId="0eb851300a361a47" providerId="LiveId" clId="{E10E1734-137E-4570-B7BB-5005C5818269}" dt="2023-07-23T09:51:48.725" v="10344"/>
        <pc:sldMkLst>
          <pc:docMk/>
          <pc:sldMk cId="879471512" sldId="455"/>
        </pc:sldMkLst>
        <pc:spChg chg="mod">
          <ac:chgData name="Martin Johannes Rønnekjær Jensen" userId="0eb851300a361a47" providerId="LiveId" clId="{E10E1734-137E-4570-B7BB-5005C5818269}" dt="2023-07-17T09:06:24.754" v="4304" actId="2711"/>
          <ac:spMkLst>
            <pc:docMk/>
            <pc:sldMk cId="879471512" sldId="455"/>
            <ac:spMk id="2" creationId="{C73E83AB-DEDC-9941-8C22-E04F0887EA0B}"/>
          </ac:spMkLst>
        </pc:spChg>
        <pc:spChg chg="mod">
          <ac:chgData name="Martin Johannes Rønnekjær Jensen" userId="0eb851300a361a47" providerId="LiveId" clId="{E10E1734-137E-4570-B7BB-5005C5818269}" dt="2023-07-22T22:30:30.230" v="9145" actId="20577"/>
          <ac:spMkLst>
            <pc:docMk/>
            <pc:sldMk cId="879471512" sldId="455"/>
            <ac:spMk id="3" creationId="{CF1B1F9C-8688-3042-67B4-D778DB9609F1}"/>
          </ac:spMkLst>
        </pc:spChg>
        <pc:spChg chg="mod">
          <ac:chgData name="Martin Johannes Rønnekjær Jensen" userId="0eb851300a361a47" providerId="LiveId" clId="{E10E1734-137E-4570-B7BB-5005C5818269}" dt="2023-07-17T09:06:24.754" v="4304" actId="2711"/>
          <ac:spMkLst>
            <pc:docMk/>
            <pc:sldMk cId="879471512" sldId="455"/>
            <ac:spMk id="4" creationId="{E356C0CD-AA71-8E84-A32B-2260A6524717}"/>
          </ac:spMkLst>
        </pc:spChg>
        <pc:spChg chg="add mod">
          <ac:chgData name="Martin Johannes Rønnekjær Jensen" userId="0eb851300a361a47" providerId="LiveId" clId="{E10E1734-137E-4570-B7BB-5005C5818269}" dt="2023-07-17T09:06:24.754" v="4304" actId="2711"/>
          <ac:spMkLst>
            <pc:docMk/>
            <pc:sldMk cId="879471512" sldId="455"/>
            <ac:spMk id="5" creationId="{B6F5559C-E34F-A1B4-525D-C6CCFC4E9021}"/>
          </ac:spMkLst>
        </pc:spChg>
        <pc:spChg chg="add mod">
          <ac:chgData name="Martin Johannes Rønnekjær Jensen" userId="0eb851300a361a47" providerId="LiveId" clId="{E10E1734-137E-4570-B7BB-5005C5818269}" dt="2023-07-17T09:06:24.754" v="4304" actId="2711"/>
          <ac:spMkLst>
            <pc:docMk/>
            <pc:sldMk cId="879471512" sldId="455"/>
            <ac:spMk id="6" creationId="{17DBDFD5-8CFE-F2E1-06A9-83506D7F9C9D}"/>
          </ac:spMkLst>
        </pc:spChg>
        <pc:spChg chg="del">
          <ac:chgData name="Martin Johannes Rønnekjær Jensen" userId="0eb851300a361a47" providerId="LiveId" clId="{E10E1734-137E-4570-B7BB-5005C5818269}" dt="2023-07-15T20:03:57.916" v="977" actId="478"/>
          <ac:spMkLst>
            <pc:docMk/>
            <pc:sldMk cId="879471512" sldId="455"/>
            <ac:spMk id="6" creationId="{460C4F05-FB0B-486B-85E8-BEE1547E67A2}"/>
          </ac:spMkLst>
        </pc:spChg>
      </pc:sldChg>
      <pc:sldChg chg="addSp delSp modSp add mod ord modTransition modNotesTx">
        <pc:chgData name="Martin Johannes Rønnekjær Jensen" userId="0eb851300a361a47" providerId="LiveId" clId="{E10E1734-137E-4570-B7BB-5005C5818269}" dt="2023-08-10T17:52:10.195" v="17094" actId="115"/>
        <pc:sldMkLst>
          <pc:docMk/>
          <pc:sldMk cId="3166077320" sldId="456"/>
        </pc:sldMkLst>
        <pc:spChg chg="mod">
          <ac:chgData name="Martin Johannes Rønnekjær Jensen" userId="0eb851300a361a47" providerId="LiveId" clId="{E10E1734-137E-4570-B7BB-5005C5818269}" dt="2023-07-17T10:49:14.537" v="5062" actId="2711"/>
          <ac:spMkLst>
            <pc:docMk/>
            <pc:sldMk cId="3166077320" sldId="456"/>
            <ac:spMk id="2" creationId="{C73E83AB-DEDC-9941-8C22-E04F0887EA0B}"/>
          </ac:spMkLst>
        </pc:spChg>
        <pc:spChg chg="mod">
          <ac:chgData name="Martin Johannes Rønnekjær Jensen" userId="0eb851300a361a47" providerId="LiveId" clId="{E10E1734-137E-4570-B7BB-5005C5818269}" dt="2023-08-10T17:52:10.195" v="17094" actId="115"/>
          <ac:spMkLst>
            <pc:docMk/>
            <pc:sldMk cId="3166077320" sldId="456"/>
            <ac:spMk id="3" creationId="{CF1B1F9C-8688-3042-67B4-D778DB9609F1}"/>
          </ac:spMkLst>
        </pc:spChg>
        <pc:spChg chg="mod">
          <ac:chgData name="Martin Johannes Rønnekjær Jensen" userId="0eb851300a361a47" providerId="LiveId" clId="{E10E1734-137E-4570-B7BB-5005C5818269}" dt="2023-07-17T21:33:07.678" v="6366" actId="1036"/>
          <ac:spMkLst>
            <pc:docMk/>
            <pc:sldMk cId="3166077320" sldId="456"/>
            <ac:spMk id="4" creationId="{E356C0CD-AA71-8E84-A32B-2260A6524717}"/>
          </ac:spMkLst>
        </pc:spChg>
        <pc:spChg chg="add mod">
          <ac:chgData name="Martin Johannes Rønnekjær Jensen" userId="0eb851300a361a47" providerId="LiveId" clId="{E10E1734-137E-4570-B7BB-5005C5818269}" dt="2023-08-09T17:56:20.664" v="16472"/>
          <ac:spMkLst>
            <pc:docMk/>
            <pc:sldMk cId="3166077320" sldId="456"/>
            <ac:spMk id="5" creationId="{BE0E747A-FBDB-3675-129D-400C8C01A71E}"/>
          </ac:spMkLst>
        </pc:spChg>
        <pc:spChg chg="add del">
          <ac:chgData name="Martin Johannes Rønnekjær Jensen" userId="0eb851300a361a47" providerId="LiveId" clId="{E10E1734-137E-4570-B7BB-5005C5818269}" dt="2023-07-15T20:06:36.046" v="1054" actId="478"/>
          <ac:spMkLst>
            <pc:docMk/>
            <pc:sldMk cId="3166077320" sldId="456"/>
            <ac:spMk id="6" creationId="{460C4F05-FB0B-486B-85E8-BEE1547E67A2}"/>
          </ac:spMkLst>
        </pc:spChg>
        <pc:picChg chg="add mod">
          <ac:chgData name="Martin Johannes Rønnekjær Jensen" userId="0eb851300a361a47" providerId="LiveId" clId="{E10E1734-137E-4570-B7BB-5005C5818269}" dt="2023-08-09T17:56:20.664" v="16472"/>
          <ac:picMkLst>
            <pc:docMk/>
            <pc:sldMk cId="3166077320" sldId="456"/>
            <ac:picMk id="6" creationId="{BE3AD359-82B6-CD12-4A10-AD76EABCA8D9}"/>
          </ac:picMkLst>
        </pc:picChg>
      </pc:sldChg>
      <pc:sldChg chg="addSp delSp modSp add mod ord modTransition modAnim modNotesTx">
        <pc:chgData name="Martin Johannes Rønnekjær Jensen" userId="0eb851300a361a47" providerId="LiveId" clId="{E10E1734-137E-4570-B7BB-5005C5818269}" dt="2023-08-13T18:40:56.532" v="18174"/>
        <pc:sldMkLst>
          <pc:docMk/>
          <pc:sldMk cId="3107096435" sldId="457"/>
        </pc:sldMkLst>
        <pc:spChg chg="mod">
          <ac:chgData name="Martin Johannes Rønnekjær Jensen" userId="0eb851300a361a47" providerId="LiveId" clId="{E10E1734-137E-4570-B7BB-5005C5818269}" dt="2023-07-16T20:06:37.194" v="4127" actId="2711"/>
          <ac:spMkLst>
            <pc:docMk/>
            <pc:sldMk cId="3107096435" sldId="457"/>
            <ac:spMk id="2" creationId="{C73E83AB-DEDC-9941-8C22-E04F0887EA0B}"/>
          </ac:spMkLst>
        </pc:spChg>
        <pc:spChg chg="mod">
          <ac:chgData name="Martin Johannes Rønnekjær Jensen" userId="0eb851300a361a47" providerId="LiveId" clId="{E10E1734-137E-4570-B7BB-5005C5818269}" dt="2023-07-17T10:50:46.330" v="5104" actId="14100"/>
          <ac:spMkLst>
            <pc:docMk/>
            <pc:sldMk cId="3107096435" sldId="457"/>
            <ac:spMk id="3" creationId="{CF1B1F9C-8688-3042-67B4-D778DB9609F1}"/>
          </ac:spMkLst>
        </pc:spChg>
        <pc:spChg chg="mod">
          <ac:chgData name="Martin Johannes Rønnekjær Jensen" userId="0eb851300a361a47" providerId="LiveId" clId="{E10E1734-137E-4570-B7BB-5005C5818269}" dt="2023-07-16T20:11:22.410" v="4272" actId="1036"/>
          <ac:spMkLst>
            <pc:docMk/>
            <pc:sldMk cId="3107096435" sldId="457"/>
            <ac:spMk id="4" creationId="{E356C0CD-AA71-8E84-A32B-2260A6524717}"/>
          </ac:spMkLst>
        </pc:spChg>
        <pc:spChg chg="add mod">
          <ac:chgData name="Martin Johannes Rønnekjær Jensen" userId="0eb851300a361a47" providerId="LiveId" clId="{E10E1734-137E-4570-B7BB-5005C5818269}" dt="2023-07-16T20:06:07.564" v="4123" actId="20577"/>
          <ac:spMkLst>
            <pc:docMk/>
            <pc:sldMk cId="3107096435" sldId="457"/>
            <ac:spMk id="5" creationId="{6F0C2028-7678-80E2-98F6-6CABE6C4F5E5}"/>
          </ac:spMkLst>
        </pc:spChg>
        <pc:spChg chg="del">
          <ac:chgData name="Martin Johannes Rønnekjær Jensen" userId="0eb851300a361a47" providerId="LiveId" clId="{E10E1734-137E-4570-B7BB-5005C5818269}" dt="2023-07-16T20:05:58.380" v="4098" actId="478"/>
          <ac:spMkLst>
            <pc:docMk/>
            <pc:sldMk cId="3107096435" sldId="457"/>
            <ac:spMk id="6" creationId="{460C4F05-FB0B-486B-85E8-BEE1547E67A2}"/>
          </ac:spMkLst>
        </pc:spChg>
        <pc:spChg chg="add mod">
          <ac:chgData name="Martin Johannes Rønnekjær Jensen" userId="0eb851300a361a47" providerId="LiveId" clId="{E10E1734-137E-4570-B7BB-5005C5818269}" dt="2023-08-13T18:40:56.532" v="18174"/>
          <ac:spMkLst>
            <pc:docMk/>
            <pc:sldMk cId="3107096435" sldId="457"/>
            <ac:spMk id="6" creationId="{BCAFD700-35A0-434C-D452-CA3B24374200}"/>
          </ac:spMkLst>
        </pc:spChg>
        <pc:picChg chg="add mod">
          <ac:chgData name="Martin Johannes Rønnekjær Jensen" userId="0eb851300a361a47" providerId="LiveId" clId="{E10E1734-137E-4570-B7BB-5005C5818269}" dt="2023-07-16T20:06:14.993" v="4124" actId="14826"/>
          <ac:picMkLst>
            <pc:docMk/>
            <pc:sldMk cId="3107096435" sldId="457"/>
            <ac:picMk id="7" creationId="{737A37BD-534E-D704-665C-3E900BC6CA3E}"/>
          </ac:picMkLst>
        </pc:picChg>
        <pc:picChg chg="add del mod">
          <ac:chgData name="Martin Johannes Rønnekjær Jensen" userId="0eb851300a361a47" providerId="LiveId" clId="{E10E1734-137E-4570-B7BB-5005C5818269}" dt="2023-07-16T20:06:16.822" v="4125" actId="478"/>
          <ac:picMkLst>
            <pc:docMk/>
            <pc:sldMk cId="3107096435" sldId="457"/>
            <ac:picMk id="2050" creationId="{4756FE24-0FE8-BBCC-5E11-73431CECA359}"/>
          </ac:picMkLst>
        </pc:picChg>
      </pc:sldChg>
      <pc:sldChg chg="addSp modSp add mod modTransition">
        <pc:chgData name="Martin Johannes Rønnekjær Jensen" userId="0eb851300a361a47" providerId="LiveId" clId="{E10E1734-137E-4570-B7BB-5005C5818269}" dt="2023-08-10T17:54:25.423" v="17116" actId="1035"/>
        <pc:sldMkLst>
          <pc:docMk/>
          <pc:sldMk cId="4060999213" sldId="458"/>
        </pc:sldMkLst>
        <pc:spChg chg="mod">
          <ac:chgData name="Martin Johannes Rønnekjær Jensen" userId="0eb851300a361a47" providerId="LiveId" clId="{E10E1734-137E-4570-B7BB-5005C5818269}" dt="2023-07-17T10:48:06.906" v="5022" actId="2711"/>
          <ac:spMkLst>
            <pc:docMk/>
            <pc:sldMk cId="4060999213" sldId="458"/>
            <ac:spMk id="2" creationId="{C73E83AB-DEDC-9941-8C22-E04F0887EA0B}"/>
          </ac:spMkLst>
        </pc:spChg>
        <pc:spChg chg="mod">
          <ac:chgData name="Martin Johannes Rønnekjær Jensen" userId="0eb851300a361a47" providerId="LiveId" clId="{E10E1734-137E-4570-B7BB-5005C5818269}" dt="2023-08-10T17:54:07.269" v="17109" actId="20577"/>
          <ac:spMkLst>
            <pc:docMk/>
            <pc:sldMk cId="4060999213" sldId="458"/>
            <ac:spMk id="3" creationId="{CF1B1F9C-8688-3042-67B4-D778DB9609F1}"/>
          </ac:spMkLst>
        </pc:spChg>
        <pc:spChg chg="mod">
          <ac:chgData name="Martin Johannes Rønnekjær Jensen" userId="0eb851300a361a47" providerId="LiveId" clId="{E10E1734-137E-4570-B7BB-5005C5818269}" dt="2023-08-10T17:54:23.087" v="17114" actId="1035"/>
          <ac:spMkLst>
            <pc:docMk/>
            <pc:sldMk cId="4060999213" sldId="458"/>
            <ac:spMk id="4" creationId="{E356C0CD-AA71-8E84-A32B-2260A6524717}"/>
          </ac:spMkLst>
        </pc:spChg>
        <pc:spChg chg="add mod">
          <ac:chgData name="Martin Johannes Rønnekjær Jensen" userId="0eb851300a361a47" providerId="LiveId" clId="{E10E1734-137E-4570-B7BB-5005C5818269}" dt="2023-08-10T17:54:25.423" v="17116" actId="1035"/>
          <ac:spMkLst>
            <pc:docMk/>
            <pc:sldMk cId="4060999213" sldId="458"/>
            <ac:spMk id="5" creationId="{D367493E-9C01-0B6A-5C95-9F6504C81E55}"/>
          </ac:spMkLst>
        </pc:spChg>
        <pc:spChg chg="add mod">
          <ac:chgData name="Martin Johannes Rønnekjær Jensen" userId="0eb851300a361a47" providerId="LiveId" clId="{E10E1734-137E-4570-B7BB-5005C5818269}" dt="2023-08-09T17:56:22.415" v="16474"/>
          <ac:spMkLst>
            <pc:docMk/>
            <pc:sldMk cId="4060999213" sldId="458"/>
            <ac:spMk id="6" creationId="{E862FF64-8B70-0058-89E6-9048C5606313}"/>
          </ac:spMkLst>
        </pc:spChg>
        <pc:picChg chg="add mod">
          <ac:chgData name="Martin Johannes Rønnekjær Jensen" userId="0eb851300a361a47" providerId="LiveId" clId="{E10E1734-137E-4570-B7BB-5005C5818269}" dt="2023-08-09T17:56:22.415" v="16474"/>
          <ac:picMkLst>
            <pc:docMk/>
            <pc:sldMk cId="4060999213" sldId="458"/>
            <ac:picMk id="7" creationId="{79EC9619-1749-FCB8-E574-EBFB60438674}"/>
          </ac:picMkLst>
        </pc:picChg>
      </pc:sldChg>
      <pc:sldChg chg="modSp add del mod modTransition modNotesTx">
        <pc:chgData name="Martin Johannes Rønnekjær Jensen" userId="0eb851300a361a47" providerId="LiveId" clId="{E10E1734-137E-4570-B7BB-5005C5818269}" dt="2023-07-28T19:02:16.659" v="14240" actId="47"/>
        <pc:sldMkLst>
          <pc:docMk/>
          <pc:sldMk cId="126004643" sldId="459"/>
        </pc:sldMkLst>
        <pc:spChg chg="mod">
          <ac:chgData name="Martin Johannes Rønnekjær Jensen" userId="0eb851300a361a47" providerId="LiveId" clId="{E10E1734-137E-4570-B7BB-5005C5818269}" dt="2023-07-15T21:05:51.620" v="2223" actId="20577"/>
          <ac:spMkLst>
            <pc:docMk/>
            <pc:sldMk cId="126004643" sldId="459"/>
            <ac:spMk id="3" creationId="{CF1B1F9C-8688-3042-67B4-D778DB9609F1}"/>
          </ac:spMkLst>
        </pc:spChg>
        <pc:spChg chg="mod">
          <ac:chgData name="Martin Johannes Rønnekjær Jensen" userId="0eb851300a361a47" providerId="LiveId" clId="{E10E1734-137E-4570-B7BB-5005C5818269}" dt="2023-07-15T21:05:56.571" v="2226" actId="20577"/>
          <ac:spMkLst>
            <pc:docMk/>
            <pc:sldMk cId="126004643" sldId="459"/>
            <ac:spMk id="5" creationId="{60082DD7-1473-DD8A-9A11-43AABCE2AB12}"/>
          </ac:spMkLst>
        </pc:spChg>
      </pc:sldChg>
      <pc:sldChg chg="addSp delSp modSp add mod ord modTransition modAnim modNotesTx">
        <pc:chgData name="Martin Johannes Rønnekjær Jensen" userId="0eb851300a361a47" providerId="LiveId" clId="{E10E1734-137E-4570-B7BB-5005C5818269}" dt="2023-08-18T18:42:12.550" v="18958" actId="20577"/>
        <pc:sldMkLst>
          <pc:docMk/>
          <pc:sldMk cId="2007722003" sldId="460"/>
        </pc:sldMkLst>
        <pc:spChg chg="mod">
          <ac:chgData name="Martin Johannes Rønnekjær Jensen" userId="0eb851300a361a47" providerId="LiveId" clId="{E10E1734-137E-4570-B7BB-5005C5818269}" dt="2023-08-18T18:40:04.976" v="18936" actId="20577"/>
          <ac:spMkLst>
            <pc:docMk/>
            <pc:sldMk cId="2007722003" sldId="460"/>
            <ac:spMk id="2" creationId="{C73E83AB-DEDC-9941-8C22-E04F0887EA0B}"/>
          </ac:spMkLst>
        </pc:spChg>
        <pc:spChg chg="mod">
          <ac:chgData name="Martin Johannes Rønnekjær Jensen" userId="0eb851300a361a47" providerId="LiveId" clId="{E10E1734-137E-4570-B7BB-5005C5818269}" dt="2023-07-17T11:09:45.976" v="5138" actId="14100"/>
          <ac:spMkLst>
            <pc:docMk/>
            <pc:sldMk cId="2007722003" sldId="460"/>
            <ac:spMk id="3" creationId="{CF1B1F9C-8688-3042-67B4-D778DB9609F1}"/>
          </ac:spMkLst>
        </pc:spChg>
        <pc:spChg chg="mod">
          <ac:chgData name="Martin Johannes Rønnekjær Jensen" userId="0eb851300a361a47" providerId="LiveId" clId="{E10E1734-137E-4570-B7BB-5005C5818269}" dt="2023-08-11T21:35:58.539" v="17580" actId="20577"/>
          <ac:spMkLst>
            <pc:docMk/>
            <pc:sldMk cId="2007722003" sldId="460"/>
            <ac:spMk id="4" creationId="{E356C0CD-AA71-8E84-A32B-2260A6524717}"/>
          </ac:spMkLst>
        </pc:spChg>
        <pc:spChg chg="add del mod">
          <ac:chgData name="Martin Johannes Rønnekjær Jensen" userId="0eb851300a361a47" providerId="LiveId" clId="{E10E1734-137E-4570-B7BB-5005C5818269}" dt="2023-07-17T11:03:44.161" v="5124" actId="478"/>
          <ac:spMkLst>
            <pc:docMk/>
            <pc:sldMk cId="2007722003" sldId="460"/>
            <ac:spMk id="5" creationId="{09A7E324-2DDB-D933-299A-66B31E5FC97E}"/>
          </ac:spMkLst>
        </pc:spChg>
        <pc:spChg chg="add mod">
          <ac:chgData name="Martin Johannes Rønnekjær Jensen" userId="0eb851300a361a47" providerId="LiveId" clId="{E10E1734-137E-4570-B7BB-5005C5818269}" dt="2023-08-18T18:42:12.550" v="18958" actId="20577"/>
          <ac:spMkLst>
            <pc:docMk/>
            <pc:sldMk cId="2007722003" sldId="460"/>
            <ac:spMk id="5" creationId="{5F86A1AF-D4D0-EFF9-9937-B80200061EA7}"/>
          </ac:spMkLst>
        </pc:spChg>
        <pc:spChg chg="del mod">
          <ac:chgData name="Martin Johannes Rønnekjær Jensen" userId="0eb851300a361a47" providerId="LiveId" clId="{E10E1734-137E-4570-B7BB-5005C5818269}" dt="2023-07-17T09:08:25.645" v="4338" actId="478"/>
          <ac:spMkLst>
            <pc:docMk/>
            <pc:sldMk cId="2007722003" sldId="460"/>
            <ac:spMk id="6" creationId="{460C4F05-FB0B-486B-85E8-BEE1547E67A2}"/>
          </ac:spMkLst>
        </pc:spChg>
        <pc:spChg chg="add mod">
          <ac:chgData name="Martin Johannes Rønnekjær Jensen" userId="0eb851300a361a47" providerId="LiveId" clId="{E10E1734-137E-4570-B7BB-5005C5818269}" dt="2023-07-22T22:45:09.539" v="9858" actId="20577"/>
          <ac:spMkLst>
            <pc:docMk/>
            <pc:sldMk cId="2007722003" sldId="460"/>
            <ac:spMk id="7" creationId="{023A7A3D-185E-1B84-B2DC-FA5AA69195A2}"/>
          </ac:spMkLst>
        </pc:spChg>
        <pc:picChg chg="add mod">
          <ac:chgData name="Martin Johannes Rønnekjær Jensen" userId="0eb851300a361a47" providerId="LiveId" clId="{E10E1734-137E-4570-B7BB-5005C5818269}" dt="2023-07-22T22:44:01.567" v="9806" actId="14861"/>
          <ac:picMkLst>
            <pc:docMk/>
            <pc:sldMk cId="2007722003" sldId="460"/>
            <ac:picMk id="8" creationId="{CA90ACDA-E57F-690C-0F32-CFEC899D456B}"/>
          </ac:picMkLst>
        </pc:picChg>
      </pc:sldChg>
      <pc:sldChg chg="addSp delSp modSp add mod ord modTransition modNotesTx">
        <pc:chgData name="Martin Johannes Rønnekjær Jensen" userId="0eb851300a361a47" providerId="LiveId" clId="{E10E1734-137E-4570-B7BB-5005C5818269}" dt="2023-08-11T21:36:33.271" v="17600" actId="20577"/>
        <pc:sldMkLst>
          <pc:docMk/>
          <pc:sldMk cId="1194109744" sldId="461"/>
        </pc:sldMkLst>
        <pc:spChg chg="mod">
          <ac:chgData name="Martin Johannes Rønnekjær Jensen" userId="0eb851300a361a47" providerId="LiveId" clId="{E10E1734-137E-4570-B7BB-5005C5818269}" dt="2023-07-17T09:06:24.194" v="4302" actId="2711"/>
          <ac:spMkLst>
            <pc:docMk/>
            <pc:sldMk cId="1194109744" sldId="461"/>
            <ac:spMk id="2" creationId="{C73E83AB-DEDC-9941-8C22-E04F0887EA0B}"/>
          </ac:spMkLst>
        </pc:spChg>
        <pc:spChg chg="mod">
          <ac:chgData name="Martin Johannes Rønnekjær Jensen" userId="0eb851300a361a47" providerId="LiveId" clId="{E10E1734-137E-4570-B7BB-5005C5818269}" dt="2023-07-17T10:51:28.518" v="5108" actId="14100"/>
          <ac:spMkLst>
            <pc:docMk/>
            <pc:sldMk cId="1194109744" sldId="461"/>
            <ac:spMk id="3" creationId="{CF1B1F9C-8688-3042-67B4-D778DB9609F1}"/>
          </ac:spMkLst>
        </pc:spChg>
        <pc:spChg chg="mod">
          <ac:chgData name="Martin Johannes Rønnekjær Jensen" userId="0eb851300a361a47" providerId="LiveId" clId="{E10E1734-137E-4570-B7BB-5005C5818269}" dt="2023-08-11T21:36:33.271" v="17600" actId="20577"/>
          <ac:spMkLst>
            <pc:docMk/>
            <pc:sldMk cId="1194109744" sldId="461"/>
            <ac:spMk id="4" creationId="{E356C0CD-AA71-8E84-A32B-2260A6524717}"/>
          </ac:spMkLst>
        </pc:spChg>
        <pc:spChg chg="add del mod">
          <ac:chgData name="Martin Johannes Rønnekjær Jensen" userId="0eb851300a361a47" providerId="LiveId" clId="{E10E1734-137E-4570-B7BB-5005C5818269}" dt="2023-07-16T09:28:48.503" v="3018"/>
          <ac:spMkLst>
            <pc:docMk/>
            <pc:sldMk cId="1194109744" sldId="461"/>
            <ac:spMk id="5" creationId="{13245F0E-5DD6-9E20-AF04-C71F341606F2}"/>
          </ac:spMkLst>
        </pc:spChg>
        <pc:spChg chg="del">
          <ac:chgData name="Martin Johannes Rønnekjær Jensen" userId="0eb851300a361a47" providerId="LiveId" clId="{E10E1734-137E-4570-B7BB-5005C5818269}" dt="2023-07-16T09:29:28.363" v="3033" actId="478"/>
          <ac:spMkLst>
            <pc:docMk/>
            <pc:sldMk cId="1194109744" sldId="461"/>
            <ac:spMk id="6" creationId="{460C4F05-FB0B-486B-85E8-BEE1547E67A2}"/>
          </ac:spMkLst>
        </pc:spChg>
        <pc:spChg chg="add del mod">
          <ac:chgData name="Martin Johannes Rønnekjær Jensen" userId="0eb851300a361a47" providerId="LiveId" clId="{E10E1734-137E-4570-B7BB-5005C5818269}" dt="2023-07-16T09:28:48.503" v="3018"/>
          <ac:spMkLst>
            <pc:docMk/>
            <pc:sldMk cId="1194109744" sldId="461"/>
            <ac:spMk id="7" creationId="{9A715E76-8E29-ED65-9A09-BB5A40439B90}"/>
          </ac:spMkLst>
        </pc:spChg>
        <pc:spChg chg="add del mod">
          <ac:chgData name="Martin Johannes Rønnekjær Jensen" userId="0eb851300a361a47" providerId="LiveId" clId="{E10E1734-137E-4570-B7BB-5005C5818269}" dt="2023-07-16T09:28:48.503" v="3018"/>
          <ac:spMkLst>
            <pc:docMk/>
            <pc:sldMk cId="1194109744" sldId="461"/>
            <ac:spMk id="8" creationId="{C06D1F15-71E4-67EE-D6DA-518894F1B14E}"/>
          </ac:spMkLst>
        </pc:spChg>
        <pc:spChg chg="add del mod">
          <ac:chgData name="Martin Johannes Rønnekjær Jensen" userId="0eb851300a361a47" providerId="LiveId" clId="{E10E1734-137E-4570-B7BB-5005C5818269}" dt="2023-07-16T09:28:48.503" v="3018"/>
          <ac:spMkLst>
            <pc:docMk/>
            <pc:sldMk cId="1194109744" sldId="461"/>
            <ac:spMk id="9" creationId="{3E7D72A3-EA28-5CB6-6551-E040C482E0B2}"/>
          </ac:spMkLst>
        </pc:spChg>
        <pc:spChg chg="add del mod">
          <ac:chgData name="Martin Johannes Rønnekjær Jensen" userId="0eb851300a361a47" providerId="LiveId" clId="{E10E1734-137E-4570-B7BB-5005C5818269}" dt="2023-07-16T09:29:21.074" v="3030"/>
          <ac:spMkLst>
            <pc:docMk/>
            <pc:sldMk cId="1194109744" sldId="461"/>
            <ac:spMk id="12" creationId="{559BC868-AB2E-99B0-8EEC-C430388C008E}"/>
          </ac:spMkLst>
        </pc:spChg>
        <pc:spChg chg="add del mod">
          <ac:chgData name="Martin Johannes Rønnekjær Jensen" userId="0eb851300a361a47" providerId="LiveId" clId="{E10E1734-137E-4570-B7BB-5005C5818269}" dt="2023-07-16T09:29:21.074" v="3030"/>
          <ac:spMkLst>
            <pc:docMk/>
            <pc:sldMk cId="1194109744" sldId="461"/>
            <ac:spMk id="13" creationId="{1CE921C8-6836-089B-458A-AB1C9793EB8B}"/>
          </ac:spMkLst>
        </pc:spChg>
        <pc:spChg chg="add del mod">
          <ac:chgData name="Martin Johannes Rønnekjær Jensen" userId="0eb851300a361a47" providerId="LiveId" clId="{E10E1734-137E-4570-B7BB-5005C5818269}" dt="2023-07-16T09:29:21.074" v="3030"/>
          <ac:spMkLst>
            <pc:docMk/>
            <pc:sldMk cId="1194109744" sldId="461"/>
            <ac:spMk id="14" creationId="{F379EE7E-8393-5F51-7459-3B57533AE7AF}"/>
          </ac:spMkLst>
        </pc:spChg>
        <pc:spChg chg="add del mod">
          <ac:chgData name="Martin Johannes Rønnekjær Jensen" userId="0eb851300a361a47" providerId="LiveId" clId="{E10E1734-137E-4570-B7BB-5005C5818269}" dt="2023-07-16T09:29:21.074" v="3030"/>
          <ac:spMkLst>
            <pc:docMk/>
            <pc:sldMk cId="1194109744" sldId="461"/>
            <ac:spMk id="15" creationId="{684C35AB-B488-5CF8-7CD9-837671DE1436}"/>
          </ac:spMkLst>
        </pc:spChg>
        <pc:spChg chg="add mod">
          <ac:chgData name="Martin Johannes Rønnekjær Jensen" userId="0eb851300a361a47" providerId="LiveId" clId="{E10E1734-137E-4570-B7BB-5005C5818269}" dt="2023-07-17T09:06:24.194" v="4302" actId="2711"/>
          <ac:spMkLst>
            <pc:docMk/>
            <pc:sldMk cId="1194109744" sldId="461"/>
            <ac:spMk id="17" creationId="{AFD5FE34-E1D7-9BC0-74EA-403767A8F712}"/>
          </ac:spMkLst>
        </pc:spChg>
        <pc:spChg chg="add mod">
          <ac:chgData name="Martin Johannes Rønnekjær Jensen" userId="0eb851300a361a47" providerId="LiveId" clId="{E10E1734-137E-4570-B7BB-5005C5818269}" dt="2023-07-17T09:06:24.194" v="4302" actId="2711"/>
          <ac:spMkLst>
            <pc:docMk/>
            <pc:sldMk cId="1194109744" sldId="461"/>
            <ac:spMk id="18" creationId="{1EEDF62D-991C-355D-A972-9B648AEDCEE4}"/>
          </ac:spMkLst>
        </pc:spChg>
        <pc:spChg chg="add mod">
          <ac:chgData name="Martin Johannes Rønnekjær Jensen" userId="0eb851300a361a47" providerId="LiveId" clId="{E10E1734-137E-4570-B7BB-5005C5818269}" dt="2023-07-17T09:06:24.194" v="4302" actId="2711"/>
          <ac:spMkLst>
            <pc:docMk/>
            <pc:sldMk cId="1194109744" sldId="461"/>
            <ac:spMk id="19" creationId="{2DB6EE29-45E2-665D-06AF-9E976A2DAA2D}"/>
          </ac:spMkLst>
        </pc:spChg>
        <pc:spChg chg="add mod">
          <ac:chgData name="Martin Johannes Rønnekjær Jensen" userId="0eb851300a361a47" providerId="LiveId" clId="{E10E1734-137E-4570-B7BB-5005C5818269}" dt="2023-07-17T09:06:24.194" v="4302" actId="2711"/>
          <ac:spMkLst>
            <pc:docMk/>
            <pc:sldMk cId="1194109744" sldId="461"/>
            <ac:spMk id="20" creationId="{E1A55231-AE62-38BA-5F1C-23F74319F227}"/>
          </ac:spMkLst>
        </pc:spChg>
        <pc:cxnChg chg="add del mod">
          <ac:chgData name="Martin Johannes Rønnekjær Jensen" userId="0eb851300a361a47" providerId="LiveId" clId="{E10E1734-137E-4570-B7BB-5005C5818269}" dt="2023-07-16T09:28:48.503" v="3018"/>
          <ac:cxnSpMkLst>
            <pc:docMk/>
            <pc:sldMk cId="1194109744" sldId="461"/>
            <ac:cxnSpMk id="10" creationId="{AD655586-EB81-A4AA-D242-9D5AC4AEC002}"/>
          </ac:cxnSpMkLst>
        </pc:cxnChg>
        <pc:cxnChg chg="add del mod">
          <ac:chgData name="Martin Johannes Rønnekjær Jensen" userId="0eb851300a361a47" providerId="LiveId" clId="{E10E1734-137E-4570-B7BB-5005C5818269}" dt="2023-07-16T09:29:21.074" v="3030"/>
          <ac:cxnSpMkLst>
            <pc:docMk/>
            <pc:sldMk cId="1194109744" sldId="461"/>
            <ac:cxnSpMk id="16" creationId="{A635A4FD-CE6C-20D9-8571-99F866415ED3}"/>
          </ac:cxnSpMkLst>
        </pc:cxnChg>
        <pc:cxnChg chg="add mod">
          <ac:chgData name="Martin Johannes Rønnekjær Jensen" userId="0eb851300a361a47" providerId="LiveId" clId="{E10E1734-137E-4570-B7BB-5005C5818269}" dt="2023-07-16T18:56:23.693" v="3373" actId="1036"/>
          <ac:cxnSpMkLst>
            <pc:docMk/>
            <pc:sldMk cId="1194109744" sldId="461"/>
            <ac:cxnSpMk id="21" creationId="{83105E9C-7C39-CE80-719A-DAF836F7319F}"/>
          </ac:cxnSpMkLst>
        </pc:cxnChg>
      </pc:sldChg>
      <pc:sldChg chg="add del">
        <pc:chgData name="Martin Johannes Rønnekjær Jensen" userId="0eb851300a361a47" providerId="LiveId" clId="{E10E1734-137E-4570-B7BB-5005C5818269}" dt="2023-07-16T09:06:55.386" v="2602" actId="47"/>
        <pc:sldMkLst>
          <pc:docMk/>
          <pc:sldMk cId="3086390250" sldId="461"/>
        </pc:sldMkLst>
      </pc:sldChg>
      <pc:sldChg chg="addSp delSp modSp add mod ord modTransition modAnim modNotesTx">
        <pc:chgData name="Martin Johannes Rønnekjær Jensen" userId="0eb851300a361a47" providerId="LiveId" clId="{E10E1734-137E-4570-B7BB-5005C5818269}" dt="2023-08-13T18:38:58.123" v="18159" actId="1036"/>
        <pc:sldMkLst>
          <pc:docMk/>
          <pc:sldMk cId="881364628" sldId="462"/>
        </pc:sldMkLst>
        <pc:spChg chg="mod">
          <ac:chgData name="Martin Johannes Rønnekjær Jensen" userId="0eb851300a361a47" providerId="LiveId" clId="{E10E1734-137E-4570-B7BB-5005C5818269}" dt="2023-08-13T12:37:13.495" v="17823" actId="20577"/>
          <ac:spMkLst>
            <pc:docMk/>
            <pc:sldMk cId="881364628" sldId="462"/>
            <ac:spMk id="2" creationId="{C73E83AB-DEDC-9941-8C22-E04F0887EA0B}"/>
          </ac:spMkLst>
        </pc:spChg>
        <pc:spChg chg="mod">
          <ac:chgData name="Martin Johannes Rønnekjær Jensen" userId="0eb851300a361a47" providerId="LiveId" clId="{E10E1734-137E-4570-B7BB-5005C5818269}" dt="2023-07-22T22:11:03.093" v="8539" actId="403"/>
          <ac:spMkLst>
            <pc:docMk/>
            <pc:sldMk cId="881364628" sldId="462"/>
            <ac:spMk id="3" creationId="{CF1B1F9C-8688-3042-67B4-D778DB9609F1}"/>
          </ac:spMkLst>
        </pc:spChg>
        <pc:spChg chg="mod">
          <ac:chgData name="Martin Johannes Rønnekjær Jensen" userId="0eb851300a361a47" providerId="LiveId" clId="{E10E1734-137E-4570-B7BB-5005C5818269}" dt="2023-08-13T18:38:47.753" v="18151" actId="1036"/>
          <ac:spMkLst>
            <pc:docMk/>
            <pc:sldMk cId="881364628" sldId="462"/>
            <ac:spMk id="4" creationId="{E356C0CD-AA71-8E84-A32B-2260A6524717}"/>
          </ac:spMkLst>
        </pc:spChg>
        <pc:spChg chg="add mod">
          <ac:chgData name="Martin Johannes Rønnekjær Jensen" userId="0eb851300a361a47" providerId="LiveId" clId="{E10E1734-137E-4570-B7BB-5005C5818269}" dt="2023-08-13T18:35:31.564" v="18102" actId="14100"/>
          <ac:spMkLst>
            <pc:docMk/>
            <pc:sldMk cId="881364628" sldId="462"/>
            <ac:spMk id="5" creationId="{A449556C-93D2-8575-BEB3-8ABD140052D3}"/>
          </ac:spMkLst>
        </pc:spChg>
        <pc:spChg chg="add mod">
          <ac:chgData name="Martin Johannes Rønnekjær Jensen" userId="0eb851300a361a47" providerId="LiveId" clId="{E10E1734-137E-4570-B7BB-5005C5818269}" dt="2023-08-13T18:38:53.137" v="18152" actId="1036"/>
          <ac:spMkLst>
            <pc:docMk/>
            <pc:sldMk cId="881364628" sldId="462"/>
            <ac:spMk id="6" creationId="{A9018550-3F92-242D-CD54-5C949E54E3A8}"/>
          </ac:spMkLst>
        </pc:spChg>
        <pc:spChg chg="del">
          <ac:chgData name="Martin Johannes Rønnekjær Jensen" userId="0eb851300a361a47" providerId="LiveId" clId="{E10E1734-137E-4570-B7BB-5005C5818269}" dt="2023-07-22T20:57:42.966" v="7812" actId="478"/>
          <ac:spMkLst>
            <pc:docMk/>
            <pc:sldMk cId="881364628" sldId="462"/>
            <ac:spMk id="7" creationId="{023A7A3D-185E-1B84-B2DC-FA5AA69195A2}"/>
          </ac:spMkLst>
        </pc:spChg>
        <pc:spChg chg="add mod">
          <ac:chgData name="Martin Johannes Rønnekjær Jensen" userId="0eb851300a361a47" providerId="LiveId" clId="{E10E1734-137E-4570-B7BB-5005C5818269}" dt="2023-08-13T18:35:24.939" v="18101" actId="1076"/>
          <ac:spMkLst>
            <pc:docMk/>
            <pc:sldMk cId="881364628" sldId="462"/>
            <ac:spMk id="7" creationId="{40CCCEEF-E088-7AD7-B92C-B2360715D96D}"/>
          </ac:spMkLst>
        </pc:spChg>
        <pc:spChg chg="add mod">
          <ac:chgData name="Martin Johannes Rønnekjær Jensen" userId="0eb851300a361a47" providerId="LiveId" clId="{E10E1734-137E-4570-B7BB-5005C5818269}" dt="2023-08-13T18:35:20.128" v="18100" actId="1076"/>
          <ac:spMkLst>
            <pc:docMk/>
            <pc:sldMk cId="881364628" sldId="462"/>
            <ac:spMk id="8" creationId="{C85B604D-44CB-0BD4-2596-D35EE5F9C1E2}"/>
          </ac:spMkLst>
        </pc:spChg>
        <pc:spChg chg="add mod">
          <ac:chgData name="Martin Johannes Rønnekjær Jensen" userId="0eb851300a361a47" providerId="LiveId" clId="{E10E1734-137E-4570-B7BB-5005C5818269}" dt="2023-08-13T18:38:47.753" v="18151" actId="1036"/>
          <ac:spMkLst>
            <pc:docMk/>
            <pc:sldMk cId="881364628" sldId="462"/>
            <ac:spMk id="9" creationId="{C864D743-FA93-1DFC-87AD-E4AF20BBDB4B}"/>
          </ac:spMkLst>
        </pc:spChg>
        <pc:spChg chg="add mod">
          <ac:chgData name="Martin Johannes Rønnekjær Jensen" userId="0eb851300a361a47" providerId="LiveId" clId="{E10E1734-137E-4570-B7BB-5005C5818269}" dt="2023-08-13T18:38:53.137" v="18152" actId="1036"/>
          <ac:spMkLst>
            <pc:docMk/>
            <pc:sldMk cId="881364628" sldId="462"/>
            <ac:spMk id="10" creationId="{64240A1F-2D9E-9527-0056-432FE0E97A37}"/>
          </ac:spMkLst>
        </pc:spChg>
        <pc:spChg chg="add mod">
          <ac:chgData name="Martin Johannes Rønnekjær Jensen" userId="0eb851300a361a47" providerId="LiveId" clId="{E10E1734-137E-4570-B7BB-5005C5818269}" dt="2023-08-13T18:38:58.123" v="18159" actId="1036"/>
          <ac:spMkLst>
            <pc:docMk/>
            <pc:sldMk cId="881364628" sldId="462"/>
            <ac:spMk id="11" creationId="{0A15EEC6-4F5D-3F96-9A13-29975D2F3A75}"/>
          </ac:spMkLst>
        </pc:spChg>
        <pc:spChg chg="add mod">
          <ac:chgData name="Martin Johannes Rønnekjær Jensen" userId="0eb851300a361a47" providerId="LiveId" clId="{E10E1734-137E-4570-B7BB-5005C5818269}" dt="2023-08-13T18:35:04.876" v="18085" actId="1036"/>
          <ac:spMkLst>
            <pc:docMk/>
            <pc:sldMk cId="881364628" sldId="462"/>
            <ac:spMk id="12" creationId="{5D2CF2AD-BEDA-2236-3C60-D9FE812998AB}"/>
          </ac:spMkLst>
        </pc:spChg>
        <pc:spChg chg="add del mod">
          <ac:chgData name="Martin Johannes Rønnekjær Jensen" userId="0eb851300a361a47" providerId="LiveId" clId="{E10E1734-137E-4570-B7BB-5005C5818269}" dt="2023-07-22T21:10:01.508" v="8173" actId="478"/>
          <ac:spMkLst>
            <pc:docMk/>
            <pc:sldMk cId="881364628" sldId="462"/>
            <ac:spMk id="13" creationId="{5EC4919B-2CE4-0BCB-67A5-9383BCECA7CE}"/>
          </ac:spMkLst>
        </pc:spChg>
        <pc:picChg chg="del">
          <ac:chgData name="Martin Johannes Rønnekjær Jensen" userId="0eb851300a361a47" providerId="LiveId" clId="{E10E1734-137E-4570-B7BB-5005C5818269}" dt="2023-07-22T20:57:41.980" v="7811" actId="478"/>
          <ac:picMkLst>
            <pc:docMk/>
            <pc:sldMk cId="881364628" sldId="462"/>
            <ac:picMk id="8" creationId="{CA90ACDA-E57F-690C-0F32-CFEC899D456B}"/>
          </ac:picMkLst>
        </pc:picChg>
      </pc:sldChg>
      <pc:sldChg chg="add del">
        <pc:chgData name="Martin Johannes Rønnekjær Jensen" userId="0eb851300a361a47" providerId="LiveId" clId="{E10E1734-137E-4570-B7BB-5005C5818269}" dt="2023-07-17T09:06:24.471" v="4303"/>
        <pc:sldMkLst>
          <pc:docMk/>
          <pc:sldMk cId="4131652119" sldId="462"/>
        </pc:sldMkLst>
      </pc:sldChg>
      <pc:sldChg chg="addSp delSp modSp add mod modTransition modAnim modNotesTx">
        <pc:chgData name="Martin Johannes Rønnekjær Jensen" userId="0eb851300a361a47" providerId="LiveId" clId="{E10E1734-137E-4570-B7BB-5005C5818269}" dt="2023-08-13T18:37:10.510" v="18126"/>
        <pc:sldMkLst>
          <pc:docMk/>
          <pc:sldMk cId="2594733627" sldId="463"/>
        </pc:sldMkLst>
        <pc:spChg chg="mod">
          <ac:chgData name="Martin Johannes Rønnekjær Jensen" userId="0eb851300a361a47" providerId="LiveId" clId="{E10E1734-137E-4570-B7BB-5005C5818269}" dt="2023-08-13T12:37:17.050" v="17826" actId="20577"/>
          <ac:spMkLst>
            <pc:docMk/>
            <pc:sldMk cId="2594733627" sldId="463"/>
            <ac:spMk id="2" creationId="{C73E83AB-DEDC-9941-8C22-E04F0887EA0B}"/>
          </ac:spMkLst>
        </pc:spChg>
        <pc:spChg chg="mod">
          <ac:chgData name="Martin Johannes Rønnekjær Jensen" userId="0eb851300a361a47" providerId="LiveId" clId="{E10E1734-137E-4570-B7BB-5005C5818269}" dt="2023-07-22T22:12:37.567" v="8779" actId="403"/>
          <ac:spMkLst>
            <pc:docMk/>
            <pc:sldMk cId="2594733627" sldId="463"/>
            <ac:spMk id="3" creationId="{CF1B1F9C-8688-3042-67B4-D778DB9609F1}"/>
          </ac:spMkLst>
        </pc:spChg>
        <pc:spChg chg="add mod">
          <ac:chgData name="Martin Johannes Rønnekjær Jensen" userId="0eb851300a361a47" providerId="LiveId" clId="{E10E1734-137E-4570-B7BB-5005C5818269}" dt="2023-07-22T22:12:47.101" v="8808" actId="1036"/>
          <ac:spMkLst>
            <pc:docMk/>
            <pc:sldMk cId="2594733627" sldId="463"/>
            <ac:spMk id="4" creationId="{A627CFE1-D868-B607-C65E-F18453BEFF0D}"/>
          </ac:spMkLst>
        </pc:spChg>
        <pc:spChg chg="del">
          <ac:chgData name="Martin Johannes Rønnekjær Jensen" userId="0eb851300a361a47" providerId="LiveId" clId="{E10E1734-137E-4570-B7BB-5005C5818269}" dt="2023-07-22T21:09:30.545" v="8126" actId="478"/>
          <ac:spMkLst>
            <pc:docMk/>
            <pc:sldMk cId="2594733627" sldId="463"/>
            <ac:spMk id="4" creationId="{E356C0CD-AA71-8E84-A32B-2260A6524717}"/>
          </ac:spMkLst>
        </pc:spChg>
        <pc:spChg chg="mod">
          <ac:chgData name="Martin Johannes Rønnekjær Jensen" userId="0eb851300a361a47" providerId="LiveId" clId="{E10E1734-137E-4570-B7BB-5005C5818269}" dt="2023-08-13T18:36:53.434" v="18123" actId="14100"/>
          <ac:spMkLst>
            <pc:docMk/>
            <pc:sldMk cId="2594733627" sldId="463"/>
            <ac:spMk id="5" creationId="{A449556C-93D2-8575-BEB3-8ABD140052D3}"/>
          </ac:spMkLst>
        </pc:spChg>
        <pc:spChg chg="del mod">
          <ac:chgData name="Martin Johannes Rønnekjær Jensen" userId="0eb851300a361a47" providerId="LiveId" clId="{E10E1734-137E-4570-B7BB-5005C5818269}" dt="2023-07-22T21:09:29.247" v="8125" actId="478"/>
          <ac:spMkLst>
            <pc:docMk/>
            <pc:sldMk cId="2594733627" sldId="463"/>
            <ac:spMk id="6" creationId="{A9018550-3F92-242D-CD54-5C949E54E3A8}"/>
          </ac:spMkLst>
        </pc:spChg>
        <pc:spChg chg="add mod">
          <ac:chgData name="Martin Johannes Rønnekjær Jensen" userId="0eb851300a361a47" providerId="LiveId" clId="{E10E1734-137E-4570-B7BB-5005C5818269}" dt="2023-07-22T22:12:52.646" v="8834" actId="1036"/>
          <ac:spMkLst>
            <pc:docMk/>
            <pc:sldMk cId="2594733627" sldId="463"/>
            <ac:spMk id="6" creationId="{F79B69B4-0832-DF6F-4916-1F2575F20220}"/>
          </ac:spMkLst>
        </pc:spChg>
        <pc:spChg chg="add mod">
          <ac:chgData name="Martin Johannes Rønnekjær Jensen" userId="0eb851300a361a47" providerId="LiveId" clId="{E10E1734-137E-4570-B7BB-5005C5818269}" dt="2023-07-22T22:12:41.885" v="8795" actId="1035"/>
          <ac:spMkLst>
            <pc:docMk/>
            <pc:sldMk cId="2594733627" sldId="463"/>
            <ac:spMk id="7" creationId="{07494C50-2045-E210-4A70-23B2B0A6B744}"/>
          </ac:spMkLst>
        </pc:spChg>
        <pc:spChg chg="add del mod">
          <ac:chgData name="Martin Johannes Rønnekjær Jensen" userId="0eb851300a361a47" providerId="LiveId" clId="{E10E1734-137E-4570-B7BB-5005C5818269}" dt="2023-07-22T22:05:59.745" v="8242" actId="478"/>
          <ac:spMkLst>
            <pc:docMk/>
            <pc:sldMk cId="2594733627" sldId="463"/>
            <ac:spMk id="8" creationId="{A50B0ED1-CDE7-5775-B12A-C352909B9346}"/>
          </ac:spMkLst>
        </pc:spChg>
        <pc:spChg chg="del">
          <ac:chgData name="Martin Johannes Rønnekjær Jensen" userId="0eb851300a361a47" providerId="LiveId" clId="{E10E1734-137E-4570-B7BB-5005C5818269}" dt="2023-07-22T21:09:43.828" v="8132" actId="478"/>
          <ac:spMkLst>
            <pc:docMk/>
            <pc:sldMk cId="2594733627" sldId="463"/>
            <ac:spMk id="9" creationId="{C864D743-FA93-1DFC-87AD-E4AF20BBDB4B}"/>
          </ac:spMkLst>
        </pc:spChg>
        <pc:spChg chg="add del mod">
          <ac:chgData name="Martin Johannes Rønnekjær Jensen" userId="0eb851300a361a47" providerId="LiveId" clId="{E10E1734-137E-4570-B7BB-5005C5818269}" dt="2023-08-13T18:36:21.042" v="18109" actId="478"/>
          <ac:spMkLst>
            <pc:docMk/>
            <pc:sldMk cId="2594733627" sldId="463"/>
            <ac:spMk id="9" creationId="{CCC11DB4-DD99-17D0-1111-EC5FA4E77D61}"/>
          </ac:spMkLst>
        </pc:spChg>
        <pc:spChg chg="add mod">
          <ac:chgData name="Martin Johannes Rønnekjær Jensen" userId="0eb851300a361a47" providerId="LiveId" clId="{E10E1734-137E-4570-B7BB-5005C5818269}" dt="2023-08-13T18:36:56.772" v="18124" actId="1076"/>
          <ac:spMkLst>
            <pc:docMk/>
            <pc:sldMk cId="2594733627" sldId="463"/>
            <ac:spMk id="10" creationId="{0E36EEA1-6773-17DF-D537-2612BB4B1EB5}"/>
          </ac:spMkLst>
        </pc:spChg>
        <pc:spChg chg="del">
          <ac:chgData name="Martin Johannes Rønnekjær Jensen" userId="0eb851300a361a47" providerId="LiveId" clId="{E10E1734-137E-4570-B7BB-5005C5818269}" dt="2023-07-22T21:09:43.269" v="8131" actId="478"/>
          <ac:spMkLst>
            <pc:docMk/>
            <pc:sldMk cId="2594733627" sldId="463"/>
            <ac:spMk id="10" creationId="{64240A1F-2D9E-9527-0056-432FE0E97A37}"/>
          </ac:spMkLst>
        </pc:spChg>
        <pc:spChg chg="del mod">
          <ac:chgData name="Martin Johannes Rønnekjær Jensen" userId="0eb851300a361a47" providerId="LiveId" clId="{E10E1734-137E-4570-B7BB-5005C5818269}" dt="2023-07-22T21:09:23.238" v="8122" actId="478"/>
          <ac:spMkLst>
            <pc:docMk/>
            <pc:sldMk cId="2594733627" sldId="463"/>
            <ac:spMk id="11" creationId="{0A15EEC6-4F5D-3F96-9A13-29975D2F3A75}"/>
          </ac:spMkLst>
        </pc:spChg>
        <pc:spChg chg="del">
          <ac:chgData name="Martin Johannes Rønnekjær Jensen" userId="0eb851300a361a47" providerId="LiveId" clId="{E10E1734-137E-4570-B7BB-5005C5818269}" dt="2023-07-22T21:09:42.155" v="8130" actId="478"/>
          <ac:spMkLst>
            <pc:docMk/>
            <pc:sldMk cId="2594733627" sldId="463"/>
            <ac:spMk id="12" creationId="{5D2CF2AD-BEDA-2236-3C60-D9FE812998AB}"/>
          </ac:spMkLst>
        </pc:spChg>
        <pc:spChg chg="del">
          <ac:chgData name="Martin Johannes Rønnekjær Jensen" userId="0eb851300a361a47" providerId="LiveId" clId="{E10E1734-137E-4570-B7BB-5005C5818269}" dt="2023-07-22T21:09:28.276" v="8124" actId="478"/>
          <ac:spMkLst>
            <pc:docMk/>
            <pc:sldMk cId="2594733627" sldId="463"/>
            <ac:spMk id="13" creationId="{5EC4919B-2CE4-0BCB-67A5-9383BCECA7CE}"/>
          </ac:spMkLst>
        </pc:spChg>
        <pc:spChg chg="add mod">
          <ac:chgData name="Martin Johannes Rønnekjær Jensen" userId="0eb851300a361a47" providerId="LiveId" clId="{E10E1734-137E-4570-B7BB-5005C5818269}" dt="2023-07-22T22:12:49.101" v="8816" actId="1035"/>
          <ac:spMkLst>
            <pc:docMk/>
            <pc:sldMk cId="2594733627" sldId="463"/>
            <ac:spMk id="14" creationId="{744AB28C-C984-5F3F-E9F3-BAE4BE4B554E}"/>
          </ac:spMkLst>
        </pc:spChg>
        <pc:spChg chg="add mod">
          <ac:chgData name="Martin Johannes Rønnekjær Jensen" userId="0eb851300a361a47" providerId="LiveId" clId="{E10E1734-137E-4570-B7BB-5005C5818269}" dt="2023-07-22T22:12:40.083" v="8784" actId="1036"/>
          <ac:spMkLst>
            <pc:docMk/>
            <pc:sldMk cId="2594733627" sldId="463"/>
            <ac:spMk id="15" creationId="{8603D9F0-3D9F-DF53-74AB-911EFDD93E96}"/>
          </ac:spMkLst>
        </pc:spChg>
        <pc:spChg chg="add del mod">
          <ac:chgData name="Martin Johannes Rønnekjær Jensen" userId="0eb851300a361a47" providerId="LiveId" clId="{E10E1734-137E-4570-B7BB-5005C5818269}" dt="2023-07-22T22:16:45.109" v="8839"/>
          <ac:spMkLst>
            <pc:docMk/>
            <pc:sldMk cId="2594733627" sldId="463"/>
            <ac:spMk id="30" creationId="{FD99BDA0-6AE1-E843-E158-51A96CF92980}"/>
          </ac:spMkLst>
        </pc:spChg>
        <pc:cxnChg chg="add del mod">
          <ac:chgData name="Martin Johannes Rønnekjær Jensen" userId="0eb851300a361a47" providerId="LiveId" clId="{E10E1734-137E-4570-B7BB-5005C5818269}" dt="2023-07-22T22:09:24.823" v="8371" actId="478"/>
          <ac:cxnSpMkLst>
            <pc:docMk/>
            <pc:sldMk cId="2594733627" sldId="463"/>
            <ac:cxnSpMk id="10" creationId="{C51C8DA2-D962-68BE-18D8-F8321392767D}"/>
          </ac:cxnSpMkLst>
        </pc:cxnChg>
        <pc:cxnChg chg="add mod">
          <ac:chgData name="Martin Johannes Rønnekjær Jensen" userId="0eb851300a361a47" providerId="LiveId" clId="{E10E1734-137E-4570-B7BB-5005C5818269}" dt="2023-07-22T22:12:58.220" v="8837" actId="1076"/>
          <ac:cxnSpMkLst>
            <pc:docMk/>
            <pc:sldMk cId="2594733627" sldId="463"/>
            <ac:cxnSpMk id="27" creationId="{B73CC91D-50B1-FDD9-5569-1908D3201083}"/>
          </ac:cxnSpMkLst>
        </pc:cxnChg>
      </pc:sldChg>
      <pc:sldChg chg="addSp delSp modSp add mod ord modTransition modNotesTx">
        <pc:chgData name="Martin Johannes Rønnekjær Jensen" userId="0eb851300a361a47" providerId="LiveId" clId="{E10E1734-137E-4570-B7BB-5005C5818269}" dt="2023-08-19T22:22:42.519" v="18999" actId="1038"/>
        <pc:sldMkLst>
          <pc:docMk/>
          <pc:sldMk cId="25368910" sldId="464"/>
        </pc:sldMkLst>
        <pc:spChg chg="mod">
          <ac:chgData name="Martin Johannes Rønnekjær Jensen" userId="0eb851300a361a47" providerId="LiveId" clId="{E10E1734-137E-4570-B7BB-5005C5818269}" dt="2023-07-22T22:16:51.604" v="8849" actId="20577"/>
          <ac:spMkLst>
            <pc:docMk/>
            <pc:sldMk cId="25368910" sldId="464"/>
            <ac:spMk id="2" creationId="{C73E83AB-DEDC-9941-8C22-E04F0887EA0B}"/>
          </ac:spMkLst>
        </pc:spChg>
        <pc:spChg chg="mod">
          <ac:chgData name="Martin Johannes Rønnekjær Jensen" userId="0eb851300a361a47" providerId="LiveId" clId="{E10E1734-137E-4570-B7BB-5005C5818269}" dt="2023-08-19T22:21:58.096" v="18977" actId="20577"/>
          <ac:spMkLst>
            <pc:docMk/>
            <pc:sldMk cId="25368910" sldId="464"/>
            <ac:spMk id="3" creationId="{CF1B1F9C-8688-3042-67B4-D778DB9609F1}"/>
          </ac:spMkLst>
        </pc:spChg>
        <pc:spChg chg="del">
          <ac:chgData name="Martin Johannes Rønnekjær Jensen" userId="0eb851300a361a47" providerId="LiveId" clId="{E10E1734-137E-4570-B7BB-5005C5818269}" dt="2023-07-22T22:16:56.161" v="8851" actId="478"/>
          <ac:spMkLst>
            <pc:docMk/>
            <pc:sldMk cId="25368910" sldId="464"/>
            <ac:spMk id="4" creationId="{A627CFE1-D868-B607-C65E-F18453BEFF0D}"/>
          </ac:spMkLst>
        </pc:spChg>
        <pc:spChg chg="add del mod">
          <ac:chgData name="Martin Johannes Rønnekjær Jensen" userId="0eb851300a361a47" providerId="LiveId" clId="{E10E1734-137E-4570-B7BB-5005C5818269}" dt="2023-08-01T18:35:26.603" v="15216" actId="478"/>
          <ac:spMkLst>
            <pc:docMk/>
            <pc:sldMk cId="25368910" sldId="464"/>
            <ac:spMk id="4" creationId="{FD19D15C-F99A-DD8E-D8A2-3F35FCA00BC5}"/>
          </ac:spMkLst>
        </pc:spChg>
        <pc:spChg chg="del">
          <ac:chgData name="Martin Johannes Rønnekjær Jensen" userId="0eb851300a361a47" providerId="LiveId" clId="{E10E1734-137E-4570-B7BB-5005C5818269}" dt="2023-07-22T22:16:54.900" v="8850" actId="478"/>
          <ac:spMkLst>
            <pc:docMk/>
            <pc:sldMk cId="25368910" sldId="464"/>
            <ac:spMk id="5" creationId="{A449556C-93D2-8575-BEB3-8ABD140052D3}"/>
          </ac:spMkLst>
        </pc:spChg>
        <pc:spChg chg="add del mod">
          <ac:chgData name="Martin Johannes Rønnekjær Jensen" userId="0eb851300a361a47" providerId="LiveId" clId="{E10E1734-137E-4570-B7BB-5005C5818269}" dt="2023-08-01T18:35:00.654" v="15206" actId="478"/>
          <ac:spMkLst>
            <pc:docMk/>
            <pc:sldMk cId="25368910" sldId="464"/>
            <ac:spMk id="5" creationId="{B0B170EB-7FF5-A8F9-5A95-88D92A3F3891}"/>
          </ac:spMkLst>
        </pc:spChg>
        <pc:spChg chg="add mod">
          <ac:chgData name="Martin Johannes Rønnekjær Jensen" userId="0eb851300a361a47" providerId="LiveId" clId="{E10E1734-137E-4570-B7BB-5005C5818269}" dt="2023-08-19T22:22:42.519" v="18999" actId="1038"/>
          <ac:spMkLst>
            <pc:docMk/>
            <pc:sldMk cId="25368910" sldId="464"/>
            <ac:spMk id="6" creationId="{818EDFC4-458A-9CD9-105C-854AB4771783}"/>
          </ac:spMkLst>
        </pc:spChg>
        <pc:spChg chg="del">
          <ac:chgData name="Martin Johannes Rønnekjær Jensen" userId="0eb851300a361a47" providerId="LiveId" clId="{E10E1734-137E-4570-B7BB-5005C5818269}" dt="2023-07-22T22:16:56.161" v="8851" actId="478"/>
          <ac:spMkLst>
            <pc:docMk/>
            <pc:sldMk cId="25368910" sldId="464"/>
            <ac:spMk id="6" creationId="{F79B69B4-0832-DF6F-4916-1F2575F20220}"/>
          </ac:spMkLst>
        </pc:spChg>
        <pc:spChg chg="del">
          <ac:chgData name="Martin Johannes Rønnekjær Jensen" userId="0eb851300a361a47" providerId="LiveId" clId="{E10E1734-137E-4570-B7BB-5005C5818269}" dt="2023-07-22T22:17:34.375" v="8859" actId="478"/>
          <ac:spMkLst>
            <pc:docMk/>
            <pc:sldMk cId="25368910" sldId="464"/>
            <ac:spMk id="7" creationId="{07494C50-2045-E210-4A70-23B2B0A6B744}"/>
          </ac:spMkLst>
        </pc:spChg>
        <pc:spChg chg="add mod">
          <ac:chgData name="Martin Johannes Rønnekjær Jensen" userId="0eb851300a361a47" providerId="LiveId" clId="{E10E1734-137E-4570-B7BB-5005C5818269}" dt="2023-08-19T22:22:42.519" v="18999" actId="1038"/>
          <ac:spMkLst>
            <pc:docMk/>
            <pc:sldMk cId="25368910" sldId="464"/>
            <ac:spMk id="7" creationId="{38D76216-4283-8B99-41AC-B5338685D642}"/>
          </ac:spMkLst>
        </pc:spChg>
        <pc:spChg chg="add mod">
          <ac:chgData name="Martin Johannes Rønnekjær Jensen" userId="0eb851300a361a47" providerId="LiveId" clId="{E10E1734-137E-4570-B7BB-5005C5818269}" dt="2023-07-22T22:35:40.057" v="9646" actId="1076"/>
          <ac:spMkLst>
            <pc:docMk/>
            <pc:sldMk cId="25368910" sldId="464"/>
            <ac:spMk id="8" creationId="{FAC28C36-1353-FA4D-C8CD-14B749AA4F0C}"/>
          </ac:spMkLst>
        </pc:spChg>
        <pc:spChg chg="add mod">
          <ac:chgData name="Martin Johannes Rønnekjær Jensen" userId="0eb851300a361a47" providerId="LiveId" clId="{E10E1734-137E-4570-B7BB-5005C5818269}" dt="2023-08-19T22:22:02.864" v="18978" actId="1076"/>
          <ac:spMkLst>
            <pc:docMk/>
            <pc:sldMk cId="25368910" sldId="464"/>
            <ac:spMk id="9" creationId="{9A3B6E30-F1DA-3F38-0AFB-B79B294CD45D}"/>
          </ac:spMkLst>
        </pc:spChg>
        <pc:spChg chg="add mod">
          <ac:chgData name="Martin Johannes Rønnekjær Jensen" userId="0eb851300a361a47" providerId="LiveId" clId="{E10E1734-137E-4570-B7BB-5005C5818269}" dt="2023-08-19T22:22:08.887" v="18987" actId="1036"/>
          <ac:spMkLst>
            <pc:docMk/>
            <pc:sldMk cId="25368910" sldId="464"/>
            <ac:spMk id="10" creationId="{C95DE929-A472-F38D-49EF-9CDE2172585D}"/>
          </ac:spMkLst>
        </pc:spChg>
        <pc:spChg chg="del">
          <ac:chgData name="Martin Johannes Rønnekjær Jensen" userId="0eb851300a361a47" providerId="LiveId" clId="{E10E1734-137E-4570-B7BB-5005C5818269}" dt="2023-07-22T22:16:56.161" v="8851" actId="478"/>
          <ac:spMkLst>
            <pc:docMk/>
            <pc:sldMk cId="25368910" sldId="464"/>
            <ac:spMk id="14" creationId="{744AB28C-C984-5F3F-E9F3-BAE4BE4B554E}"/>
          </ac:spMkLst>
        </pc:spChg>
        <pc:spChg chg="del">
          <ac:chgData name="Martin Johannes Rønnekjær Jensen" userId="0eb851300a361a47" providerId="LiveId" clId="{E10E1734-137E-4570-B7BB-5005C5818269}" dt="2023-07-22T22:17:45.216" v="8860" actId="478"/>
          <ac:spMkLst>
            <pc:docMk/>
            <pc:sldMk cId="25368910" sldId="464"/>
            <ac:spMk id="15" creationId="{8603D9F0-3D9F-DF53-74AB-911EFDD93E96}"/>
          </ac:spMkLst>
        </pc:spChg>
        <pc:spChg chg="add del mod">
          <ac:chgData name="Martin Johannes Rønnekjær Jensen" userId="0eb851300a361a47" providerId="LiveId" clId="{E10E1734-137E-4570-B7BB-5005C5818269}" dt="2023-07-22T22:24:01.807" v="8972" actId="478"/>
          <ac:spMkLst>
            <pc:docMk/>
            <pc:sldMk cId="25368910" sldId="464"/>
            <ac:spMk id="28" creationId="{DE3B0120-4EB1-8172-803E-BA2E959ADA1C}"/>
          </ac:spMkLst>
        </pc:spChg>
        <pc:spChg chg="add del mod">
          <ac:chgData name="Martin Johannes Rønnekjær Jensen" userId="0eb851300a361a47" providerId="LiveId" clId="{E10E1734-137E-4570-B7BB-5005C5818269}" dt="2023-07-22T22:24:13.404" v="8978" actId="478"/>
          <ac:spMkLst>
            <pc:docMk/>
            <pc:sldMk cId="25368910" sldId="464"/>
            <ac:spMk id="29" creationId="{9D1D4A51-694C-DA09-4FE4-86747195CCE4}"/>
          </ac:spMkLst>
        </pc:spChg>
        <pc:spChg chg="add del mod">
          <ac:chgData name="Martin Johannes Rønnekjær Jensen" userId="0eb851300a361a47" providerId="LiveId" clId="{E10E1734-137E-4570-B7BB-5005C5818269}" dt="2023-08-01T18:34:45.995" v="15199" actId="478"/>
          <ac:spMkLst>
            <pc:docMk/>
            <pc:sldMk cId="25368910" sldId="464"/>
            <ac:spMk id="30" creationId="{7FFC48C3-B663-9CC3-6C95-034DFAFCC6A5}"/>
          </ac:spMkLst>
        </pc:spChg>
        <pc:spChg chg="add del mod">
          <ac:chgData name="Martin Johannes Rønnekjær Jensen" userId="0eb851300a361a47" providerId="LiveId" clId="{E10E1734-137E-4570-B7BB-5005C5818269}" dt="2023-08-01T18:34:32.908" v="15196" actId="478"/>
          <ac:spMkLst>
            <pc:docMk/>
            <pc:sldMk cId="25368910" sldId="464"/>
            <ac:spMk id="31" creationId="{DA8B7AF5-A31E-B178-16FC-52CF10E2D9AB}"/>
          </ac:spMkLst>
        </pc:spChg>
        <pc:picChg chg="add del mod">
          <ac:chgData name="Martin Johannes Rønnekjær Jensen" userId="0eb851300a361a47" providerId="LiveId" clId="{E10E1734-137E-4570-B7BB-5005C5818269}" dt="2023-07-22T22:27:31.251" v="9120" actId="478"/>
          <ac:picMkLst>
            <pc:docMk/>
            <pc:sldMk cId="25368910" sldId="464"/>
            <ac:picMk id="1026" creationId="{763E21F8-2D1C-9258-D50D-D477CC147498}"/>
          </ac:picMkLst>
        </pc:picChg>
        <pc:picChg chg="add mod">
          <ac:chgData name="Martin Johannes Rønnekjær Jensen" userId="0eb851300a361a47" providerId="LiveId" clId="{E10E1734-137E-4570-B7BB-5005C5818269}" dt="2023-08-19T22:22:33.205" v="18992" actId="1076"/>
          <ac:picMkLst>
            <pc:docMk/>
            <pc:sldMk cId="25368910" sldId="464"/>
            <ac:picMk id="1028" creationId="{C80843E2-48A8-1F32-916D-78AF0BC712F0}"/>
          </ac:picMkLst>
        </pc:picChg>
        <pc:picChg chg="add mod">
          <ac:chgData name="Martin Johannes Rønnekjær Jensen" userId="0eb851300a361a47" providerId="LiveId" clId="{E10E1734-137E-4570-B7BB-5005C5818269}" dt="2023-07-22T22:35:40.057" v="9646" actId="1076"/>
          <ac:picMkLst>
            <pc:docMk/>
            <pc:sldMk cId="25368910" sldId="464"/>
            <ac:picMk id="1030" creationId="{44A74E50-97CC-8C1A-9630-3FB8A988FA30}"/>
          </ac:picMkLst>
        </pc:picChg>
        <pc:picChg chg="add mod">
          <ac:chgData name="Martin Johannes Rønnekjær Jensen" userId="0eb851300a361a47" providerId="LiveId" clId="{E10E1734-137E-4570-B7BB-5005C5818269}" dt="2023-08-19T22:22:25.239" v="18990" actId="1076"/>
          <ac:picMkLst>
            <pc:docMk/>
            <pc:sldMk cId="25368910" sldId="464"/>
            <ac:picMk id="1032" creationId="{3E69CDB4-B373-8510-CC99-0260C15DAD21}"/>
          </ac:picMkLst>
        </pc:picChg>
        <pc:cxnChg chg="add del mod">
          <ac:chgData name="Martin Johannes Rønnekjær Jensen" userId="0eb851300a361a47" providerId="LiveId" clId="{E10E1734-137E-4570-B7BB-5005C5818269}" dt="2023-07-22T22:23:16.335" v="8958" actId="478"/>
          <ac:cxnSpMkLst>
            <pc:docMk/>
            <pc:sldMk cId="25368910" sldId="464"/>
            <ac:cxnSpMk id="12" creationId="{343137DD-B20B-F46C-48BA-F9F1EEFC4565}"/>
          </ac:cxnSpMkLst>
        </pc:cxnChg>
        <pc:cxnChg chg="del">
          <ac:chgData name="Martin Johannes Rønnekjær Jensen" userId="0eb851300a361a47" providerId="LiveId" clId="{E10E1734-137E-4570-B7BB-5005C5818269}" dt="2023-07-22T22:16:56.161" v="8851" actId="478"/>
          <ac:cxnSpMkLst>
            <pc:docMk/>
            <pc:sldMk cId="25368910" sldId="464"/>
            <ac:cxnSpMk id="27" creationId="{B73CC91D-50B1-FDD9-5569-1908D3201083}"/>
          </ac:cxnSpMkLst>
        </pc:cxnChg>
      </pc:sldChg>
      <pc:sldChg chg="addSp delSp modSp add mod ord modTransition modNotesTx">
        <pc:chgData name="Martin Johannes Rønnekjær Jensen" userId="0eb851300a361a47" providerId="LiveId" clId="{E10E1734-137E-4570-B7BB-5005C5818269}" dt="2023-08-09T17:56:33.264" v="16477" actId="20577"/>
        <pc:sldMkLst>
          <pc:docMk/>
          <pc:sldMk cId="2787215914" sldId="465"/>
        </pc:sldMkLst>
        <pc:spChg chg="mod">
          <ac:chgData name="Martin Johannes Rønnekjær Jensen" userId="0eb851300a361a47" providerId="LiveId" clId="{E10E1734-137E-4570-B7BB-5005C5818269}" dt="2023-08-09T17:56:33.264" v="16477" actId="20577"/>
          <ac:spMkLst>
            <pc:docMk/>
            <pc:sldMk cId="2787215914" sldId="465"/>
            <ac:spMk id="3" creationId="{CF1B1F9C-8688-3042-67B4-D778DB9609F1}"/>
          </ac:spMkLst>
        </pc:spChg>
        <pc:spChg chg="mod">
          <ac:chgData name="Martin Johannes Rønnekjær Jensen" userId="0eb851300a361a47" providerId="LiveId" clId="{E10E1734-137E-4570-B7BB-5005C5818269}" dt="2023-07-22T22:20:25.359" v="8899" actId="20577"/>
          <ac:spMkLst>
            <pc:docMk/>
            <pc:sldMk cId="2787215914" sldId="465"/>
            <ac:spMk id="4" creationId="{E356C0CD-AA71-8E84-A32B-2260A6524717}"/>
          </ac:spMkLst>
        </pc:spChg>
        <pc:spChg chg="add mod">
          <ac:chgData name="Martin Johannes Rønnekjær Jensen" userId="0eb851300a361a47" providerId="LiveId" clId="{E10E1734-137E-4570-B7BB-5005C5818269}" dt="2023-08-09T17:56:22.994" v="16475"/>
          <ac:spMkLst>
            <pc:docMk/>
            <pc:sldMk cId="2787215914" sldId="465"/>
            <ac:spMk id="5" creationId="{69957503-D677-F4F2-383B-3A615B6349FA}"/>
          </ac:spMkLst>
        </pc:spChg>
        <pc:spChg chg="del">
          <ac:chgData name="Martin Johannes Rønnekjær Jensen" userId="0eb851300a361a47" providerId="LiveId" clId="{E10E1734-137E-4570-B7BB-5005C5818269}" dt="2023-07-22T22:20:06.396" v="8881" actId="478"/>
          <ac:spMkLst>
            <pc:docMk/>
            <pc:sldMk cId="2787215914" sldId="465"/>
            <ac:spMk id="5" creationId="{6F0C2028-7678-80E2-98F6-6CABE6C4F5E5}"/>
          </ac:spMkLst>
        </pc:spChg>
        <pc:picChg chg="add mod">
          <ac:chgData name="Martin Johannes Rønnekjær Jensen" userId="0eb851300a361a47" providerId="LiveId" clId="{E10E1734-137E-4570-B7BB-5005C5818269}" dt="2023-08-09T17:56:22.994" v="16475"/>
          <ac:picMkLst>
            <pc:docMk/>
            <pc:sldMk cId="2787215914" sldId="465"/>
            <ac:picMk id="6" creationId="{4553BBE8-776F-FF14-74FF-BDB74B3060B4}"/>
          </ac:picMkLst>
        </pc:picChg>
        <pc:picChg chg="del">
          <ac:chgData name="Martin Johannes Rønnekjær Jensen" userId="0eb851300a361a47" providerId="LiveId" clId="{E10E1734-137E-4570-B7BB-5005C5818269}" dt="2023-07-22T22:20:06.396" v="8881" actId="478"/>
          <ac:picMkLst>
            <pc:docMk/>
            <pc:sldMk cId="2787215914" sldId="465"/>
            <ac:picMk id="7" creationId="{737A37BD-534E-D704-665C-3E900BC6CA3E}"/>
          </ac:picMkLst>
        </pc:picChg>
      </pc:sldChg>
      <pc:sldChg chg="addSp delSp modSp add mod modAnim modNotesTx">
        <pc:chgData name="Martin Johannes Rønnekjær Jensen" userId="0eb851300a361a47" providerId="LiveId" clId="{E10E1734-137E-4570-B7BB-5005C5818269}" dt="2023-08-10T17:47:28.741" v="17052"/>
        <pc:sldMkLst>
          <pc:docMk/>
          <pc:sldMk cId="2845191392" sldId="466"/>
        </pc:sldMkLst>
        <pc:spChg chg="mod">
          <ac:chgData name="Martin Johannes Rønnekjær Jensen" userId="0eb851300a361a47" providerId="LiveId" clId="{E10E1734-137E-4570-B7BB-5005C5818269}" dt="2023-07-25T19:45:23.621" v="12534" actId="20577"/>
          <ac:spMkLst>
            <pc:docMk/>
            <pc:sldMk cId="2845191392" sldId="466"/>
            <ac:spMk id="3" creationId="{CF1B1F9C-8688-3042-67B4-D778DB9609F1}"/>
          </ac:spMkLst>
        </pc:spChg>
        <pc:spChg chg="del">
          <ac:chgData name="Martin Johannes Rønnekjær Jensen" userId="0eb851300a361a47" providerId="LiveId" clId="{E10E1734-137E-4570-B7BB-5005C5818269}" dt="2023-07-25T19:39:58.736" v="12105" actId="478"/>
          <ac:spMkLst>
            <pc:docMk/>
            <pc:sldMk cId="2845191392" sldId="466"/>
            <ac:spMk id="4" creationId="{E356C0CD-AA71-8E84-A32B-2260A6524717}"/>
          </ac:spMkLst>
        </pc:spChg>
        <pc:spChg chg="del">
          <ac:chgData name="Martin Johannes Rønnekjær Jensen" userId="0eb851300a361a47" providerId="LiveId" clId="{E10E1734-137E-4570-B7BB-5005C5818269}" dt="2023-07-25T21:49:21.233" v="12774" actId="478"/>
          <ac:spMkLst>
            <pc:docMk/>
            <pc:sldMk cId="2845191392" sldId="466"/>
            <ac:spMk id="5" creationId="{96EB1CA6-114F-726B-5138-B987A836DA25}"/>
          </ac:spMkLst>
        </pc:spChg>
        <pc:spChg chg="add mod">
          <ac:chgData name="Martin Johannes Rønnekjær Jensen" userId="0eb851300a361a47" providerId="LiveId" clId="{E10E1734-137E-4570-B7BB-5005C5818269}" dt="2023-07-25T19:42:27.712" v="12153" actId="790"/>
          <ac:spMkLst>
            <pc:docMk/>
            <pc:sldMk cId="2845191392" sldId="466"/>
            <ac:spMk id="6" creationId="{2752DAFD-556F-3DAC-5B61-5408A1E93A5F}"/>
          </ac:spMkLst>
        </pc:spChg>
        <pc:spChg chg="add mod">
          <ac:chgData name="Martin Johannes Rønnekjær Jensen" userId="0eb851300a361a47" providerId="LiveId" clId="{E10E1734-137E-4570-B7BB-5005C5818269}" dt="2023-07-25T21:49:21.894" v="12775"/>
          <ac:spMkLst>
            <pc:docMk/>
            <pc:sldMk cId="2845191392" sldId="466"/>
            <ac:spMk id="8" creationId="{913AC74B-645E-2504-BD14-0ADF2E790DFE}"/>
          </ac:spMkLst>
        </pc:spChg>
        <pc:picChg chg="add mod">
          <ac:chgData name="Martin Johannes Rønnekjær Jensen" userId="0eb851300a361a47" providerId="LiveId" clId="{E10E1734-137E-4570-B7BB-5005C5818269}" dt="2023-07-25T22:36:53.660" v="13183"/>
          <ac:picMkLst>
            <pc:docMk/>
            <pc:sldMk cId="2845191392" sldId="466"/>
            <ac:picMk id="4" creationId="{DF8616E9-959D-41D3-B208-058630708316}"/>
          </ac:picMkLst>
        </pc:picChg>
        <pc:picChg chg="del">
          <ac:chgData name="Martin Johannes Rønnekjær Jensen" userId="0eb851300a361a47" providerId="LiveId" clId="{E10E1734-137E-4570-B7BB-5005C5818269}" dt="2023-07-25T21:49:21.233" v="12774" actId="478"/>
          <ac:picMkLst>
            <pc:docMk/>
            <pc:sldMk cId="2845191392" sldId="466"/>
            <ac:picMk id="7" creationId="{1075DFB2-481D-D4D3-1993-D28D342AC94F}"/>
          </ac:picMkLst>
        </pc:picChg>
        <pc:picChg chg="add del mod">
          <ac:chgData name="Martin Johannes Rønnekjær Jensen" userId="0eb851300a361a47" providerId="LiveId" clId="{E10E1734-137E-4570-B7BB-5005C5818269}" dt="2023-07-25T22:34:52.340" v="13158" actId="478"/>
          <ac:picMkLst>
            <pc:docMk/>
            <pc:sldMk cId="2845191392" sldId="466"/>
            <ac:picMk id="9" creationId="{41CA1401-8A4B-7CDE-A68D-66C5DAEB15B4}"/>
          </ac:picMkLst>
        </pc:picChg>
      </pc:sldChg>
      <pc:sldChg chg="addSp delSp modSp add mod modAnim modNotesTx">
        <pc:chgData name="Martin Johannes Rønnekjær Jensen" userId="0eb851300a361a47" providerId="LiveId" clId="{E10E1734-137E-4570-B7BB-5005C5818269}" dt="2023-08-23T10:04:11.692" v="19049" actId="20577"/>
        <pc:sldMkLst>
          <pc:docMk/>
          <pc:sldMk cId="3788241111" sldId="467"/>
        </pc:sldMkLst>
        <pc:spChg chg="mod">
          <ac:chgData name="Martin Johannes Rønnekjær Jensen" userId="0eb851300a361a47" providerId="LiveId" clId="{E10E1734-137E-4570-B7BB-5005C5818269}" dt="2023-07-25T19:57:55.731" v="12541" actId="20577"/>
          <ac:spMkLst>
            <pc:docMk/>
            <pc:sldMk cId="3788241111" sldId="467"/>
            <ac:spMk id="2" creationId="{C73E83AB-DEDC-9941-8C22-E04F0887EA0B}"/>
          </ac:spMkLst>
        </pc:spChg>
        <pc:spChg chg="mod">
          <ac:chgData name="Martin Johannes Rønnekjær Jensen" userId="0eb851300a361a47" providerId="LiveId" clId="{E10E1734-137E-4570-B7BB-5005C5818269}" dt="2023-07-28T18:36:14.218" v="13788" actId="313"/>
          <ac:spMkLst>
            <pc:docMk/>
            <pc:sldMk cId="3788241111" sldId="467"/>
            <ac:spMk id="3" creationId="{CF1B1F9C-8688-3042-67B4-D778DB9609F1}"/>
          </ac:spMkLst>
        </pc:spChg>
        <pc:spChg chg="mod">
          <ac:chgData name="Martin Johannes Rønnekjær Jensen" userId="0eb851300a361a47" providerId="LiveId" clId="{E10E1734-137E-4570-B7BB-5005C5818269}" dt="2023-07-25T21:49:51.359" v="12784" actId="20577"/>
          <ac:spMkLst>
            <pc:docMk/>
            <pc:sldMk cId="3788241111" sldId="467"/>
            <ac:spMk id="5" creationId="{96EB1CA6-114F-726B-5138-B987A836DA25}"/>
          </ac:spMkLst>
        </pc:spChg>
        <pc:spChg chg="mod">
          <ac:chgData name="Martin Johannes Rønnekjær Jensen" userId="0eb851300a361a47" providerId="LiveId" clId="{E10E1734-137E-4570-B7BB-5005C5818269}" dt="2023-08-23T10:04:11.692" v="19049" actId="20577"/>
          <ac:spMkLst>
            <pc:docMk/>
            <pc:sldMk cId="3788241111" sldId="467"/>
            <ac:spMk id="6" creationId="{2752DAFD-556F-3DAC-5B61-5408A1E93A5F}"/>
          </ac:spMkLst>
        </pc:spChg>
        <pc:picChg chg="add mod">
          <ac:chgData name="Martin Johannes Rønnekjær Jensen" userId="0eb851300a361a47" providerId="LiveId" clId="{E10E1734-137E-4570-B7BB-5005C5818269}" dt="2023-07-25T22:37:07.511" v="13185"/>
          <ac:picMkLst>
            <pc:docMk/>
            <pc:sldMk cId="3788241111" sldId="467"/>
            <ac:picMk id="4" creationId="{DD2F5FD8-6ADA-0920-F065-2EEADD9F132B}"/>
          </ac:picMkLst>
        </pc:picChg>
        <pc:picChg chg="del mod">
          <ac:chgData name="Martin Johannes Rønnekjær Jensen" userId="0eb851300a361a47" providerId="LiveId" clId="{E10E1734-137E-4570-B7BB-5005C5818269}" dt="2023-07-25T22:35:09.226" v="13162" actId="478"/>
          <ac:picMkLst>
            <pc:docMk/>
            <pc:sldMk cId="3788241111" sldId="467"/>
            <ac:picMk id="7" creationId="{1075DFB2-481D-D4D3-1993-D28D342AC94F}"/>
          </ac:picMkLst>
        </pc:picChg>
      </pc:sldChg>
      <pc:sldChg chg="add del">
        <pc:chgData name="Martin Johannes Rønnekjær Jensen" userId="0eb851300a361a47" providerId="LiveId" clId="{E10E1734-137E-4570-B7BB-5005C5818269}" dt="2023-07-25T21:49:28.663" v="12776" actId="47"/>
        <pc:sldMkLst>
          <pc:docMk/>
          <pc:sldMk cId="1558717006" sldId="468"/>
        </pc:sldMkLst>
      </pc:sldChg>
      <pc:sldChg chg="addSp delSp modSp add mod modAnim modNotesTx">
        <pc:chgData name="Martin Johannes Rønnekjær Jensen" userId="0eb851300a361a47" providerId="LiveId" clId="{E10E1734-137E-4570-B7BB-5005C5818269}" dt="2023-08-10T17:48:21.535" v="17062"/>
        <pc:sldMkLst>
          <pc:docMk/>
          <pc:sldMk cId="3282205134" sldId="469"/>
        </pc:sldMkLst>
        <pc:spChg chg="mod">
          <ac:chgData name="Martin Johannes Rønnekjær Jensen" userId="0eb851300a361a47" providerId="LiveId" clId="{E10E1734-137E-4570-B7BB-5005C5818269}" dt="2023-07-25T21:47:28.984" v="12735" actId="20577"/>
          <ac:spMkLst>
            <pc:docMk/>
            <pc:sldMk cId="3282205134" sldId="469"/>
            <ac:spMk id="2" creationId="{C73E83AB-DEDC-9941-8C22-E04F0887EA0B}"/>
          </ac:spMkLst>
        </pc:spChg>
        <pc:spChg chg="mod">
          <ac:chgData name="Martin Johannes Rønnekjær Jensen" userId="0eb851300a361a47" providerId="LiveId" clId="{E10E1734-137E-4570-B7BB-5005C5818269}" dt="2023-07-28T18:47:00.873" v="14135" actId="20577"/>
          <ac:spMkLst>
            <pc:docMk/>
            <pc:sldMk cId="3282205134" sldId="469"/>
            <ac:spMk id="3" creationId="{CF1B1F9C-8688-3042-67B4-D778DB9609F1}"/>
          </ac:spMkLst>
        </pc:spChg>
        <pc:spChg chg="add del mod">
          <ac:chgData name="Martin Johannes Rønnekjær Jensen" userId="0eb851300a361a47" providerId="LiveId" clId="{E10E1734-137E-4570-B7BB-5005C5818269}" dt="2023-07-25T21:49:55.529" v="12786"/>
          <ac:spMkLst>
            <pc:docMk/>
            <pc:sldMk cId="3282205134" sldId="469"/>
            <ac:spMk id="4" creationId="{40F184AA-9BFF-6611-2BA7-6366A5276727}"/>
          </ac:spMkLst>
        </pc:spChg>
        <pc:spChg chg="del">
          <ac:chgData name="Martin Johannes Rønnekjær Jensen" userId="0eb851300a361a47" providerId="LiveId" clId="{E10E1734-137E-4570-B7BB-5005C5818269}" dt="2023-07-25T21:49:57.111" v="12787" actId="478"/>
          <ac:spMkLst>
            <pc:docMk/>
            <pc:sldMk cId="3282205134" sldId="469"/>
            <ac:spMk id="5" creationId="{96EB1CA6-114F-726B-5138-B987A836DA25}"/>
          </ac:spMkLst>
        </pc:spChg>
        <pc:spChg chg="mod">
          <ac:chgData name="Martin Johannes Rønnekjær Jensen" userId="0eb851300a361a47" providerId="LiveId" clId="{E10E1734-137E-4570-B7BB-5005C5818269}" dt="2023-07-25T21:55:45.648" v="12835" actId="20577"/>
          <ac:spMkLst>
            <pc:docMk/>
            <pc:sldMk cId="3282205134" sldId="469"/>
            <ac:spMk id="6" creationId="{2752DAFD-556F-3DAC-5B61-5408A1E93A5F}"/>
          </ac:spMkLst>
        </pc:spChg>
        <pc:spChg chg="add mod">
          <ac:chgData name="Martin Johannes Rønnekjær Jensen" userId="0eb851300a361a47" providerId="LiveId" clId="{E10E1734-137E-4570-B7BB-5005C5818269}" dt="2023-07-25T21:50:02.879" v="12794" actId="20577"/>
          <ac:spMkLst>
            <pc:docMk/>
            <pc:sldMk cId="3282205134" sldId="469"/>
            <ac:spMk id="8" creationId="{1F06251C-E55C-2BBD-C85D-A1F8CEA3E3A6}"/>
          </ac:spMkLst>
        </pc:spChg>
        <pc:picChg chg="mod">
          <ac:chgData name="Martin Johannes Rønnekjær Jensen" userId="0eb851300a361a47" providerId="LiveId" clId="{E10E1734-137E-4570-B7BB-5005C5818269}" dt="2023-07-25T22:35:38.093" v="13167"/>
          <ac:picMkLst>
            <pc:docMk/>
            <pc:sldMk cId="3282205134" sldId="469"/>
            <ac:picMk id="7" creationId="{1075DFB2-481D-D4D3-1993-D28D342AC94F}"/>
          </ac:picMkLst>
        </pc:picChg>
      </pc:sldChg>
      <pc:sldChg chg="addSp delSp modSp add mod ord modNotesTx">
        <pc:chgData name="Martin Johannes Rønnekjær Jensen" userId="0eb851300a361a47" providerId="LiveId" clId="{E10E1734-137E-4570-B7BB-5005C5818269}" dt="2023-07-28T18:27:24.467" v="13589" actId="20577"/>
        <pc:sldMkLst>
          <pc:docMk/>
          <pc:sldMk cId="12740190" sldId="470"/>
        </pc:sldMkLst>
        <pc:spChg chg="mod">
          <ac:chgData name="Martin Johannes Rønnekjær Jensen" userId="0eb851300a361a47" providerId="LiveId" clId="{E10E1734-137E-4570-B7BB-5005C5818269}" dt="2023-07-25T22:29:41.018" v="12927" actId="20577"/>
          <ac:spMkLst>
            <pc:docMk/>
            <pc:sldMk cId="12740190" sldId="470"/>
            <ac:spMk id="2" creationId="{C73E83AB-DEDC-9941-8C22-E04F0887EA0B}"/>
          </ac:spMkLst>
        </pc:spChg>
        <pc:spChg chg="mod">
          <ac:chgData name="Martin Johannes Rønnekjær Jensen" userId="0eb851300a361a47" providerId="LiveId" clId="{E10E1734-137E-4570-B7BB-5005C5818269}" dt="2023-07-28T18:26:51.760" v="13455" actId="20577"/>
          <ac:spMkLst>
            <pc:docMk/>
            <pc:sldMk cId="12740190" sldId="470"/>
            <ac:spMk id="3" creationId="{CF1B1F9C-8688-3042-67B4-D778DB9609F1}"/>
          </ac:spMkLst>
        </pc:spChg>
        <pc:spChg chg="mod">
          <ac:chgData name="Martin Johannes Rønnekjær Jensen" userId="0eb851300a361a47" providerId="LiveId" clId="{E10E1734-137E-4570-B7BB-5005C5818269}" dt="2023-07-28T18:26:55.328" v="13456" actId="1076"/>
          <ac:spMkLst>
            <pc:docMk/>
            <pc:sldMk cId="12740190" sldId="470"/>
            <ac:spMk id="4" creationId="{E356C0CD-AA71-8E84-A32B-2260A6524717}"/>
          </ac:spMkLst>
        </pc:spChg>
        <pc:spChg chg="add mod">
          <ac:chgData name="Martin Johannes Rønnekjær Jensen" userId="0eb851300a361a47" providerId="LiveId" clId="{E10E1734-137E-4570-B7BB-5005C5818269}" dt="2023-07-25T22:29:46.280" v="12929"/>
          <ac:spMkLst>
            <pc:docMk/>
            <pc:sldMk cId="12740190" sldId="470"/>
            <ac:spMk id="5" creationId="{0CA137CC-F774-4BDA-508B-2AC45D3923E1}"/>
          </ac:spMkLst>
        </pc:spChg>
        <pc:spChg chg="del">
          <ac:chgData name="Martin Johannes Rønnekjær Jensen" userId="0eb851300a361a47" providerId="LiveId" clId="{E10E1734-137E-4570-B7BB-5005C5818269}" dt="2023-07-25T22:29:45.490" v="12928" actId="478"/>
          <ac:spMkLst>
            <pc:docMk/>
            <pc:sldMk cId="12740190" sldId="470"/>
            <ac:spMk id="9" creationId="{4BDC54D0-FC81-0D2A-197C-6A99B8A964DA}"/>
          </ac:spMkLst>
        </pc:spChg>
        <pc:picChg chg="add mod">
          <ac:chgData name="Martin Johannes Rønnekjær Jensen" userId="0eb851300a361a47" providerId="LiveId" clId="{E10E1734-137E-4570-B7BB-5005C5818269}" dt="2023-07-25T22:36:59.613" v="13184"/>
          <ac:picMkLst>
            <pc:docMk/>
            <pc:sldMk cId="12740190" sldId="470"/>
            <ac:picMk id="6" creationId="{3F07CF7F-07DD-CD69-7E38-8C06181480CD}"/>
          </ac:picMkLst>
        </pc:picChg>
        <pc:picChg chg="del">
          <ac:chgData name="Martin Johannes Rønnekjær Jensen" userId="0eb851300a361a47" providerId="LiveId" clId="{E10E1734-137E-4570-B7BB-5005C5818269}" dt="2023-07-25T22:29:45.490" v="12928" actId="478"/>
          <ac:picMkLst>
            <pc:docMk/>
            <pc:sldMk cId="12740190" sldId="470"/>
            <ac:picMk id="10" creationId="{417E74C2-215C-0D13-9575-538EB01148EE}"/>
          </ac:picMkLst>
        </pc:picChg>
      </pc:sldChg>
      <pc:sldChg chg="modSp add mod ord modAnim modNotesTx">
        <pc:chgData name="Martin Johannes Rønnekjær Jensen" userId="0eb851300a361a47" providerId="LiveId" clId="{E10E1734-137E-4570-B7BB-5005C5818269}" dt="2023-08-16T18:46:07.456" v="18931" actId="313"/>
        <pc:sldMkLst>
          <pc:docMk/>
          <pc:sldMk cId="1625717830" sldId="471"/>
        </pc:sldMkLst>
        <pc:spChg chg="mod">
          <ac:chgData name="Martin Johannes Rønnekjær Jensen" userId="0eb851300a361a47" providerId="LiveId" clId="{E10E1734-137E-4570-B7BB-5005C5818269}" dt="2023-07-25T22:38:04.946" v="13201" actId="20577"/>
          <ac:spMkLst>
            <pc:docMk/>
            <pc:sldMk cId="1625717830" sldId="471"/>
            <ac:spMk id="2" creationId="{C73E83AB-DEDC-9941-8C22-E04F0887EA0B}"/>
          </ac:spMkLst>
        </pc:spChg>
        <pc:spChg chg="mod">
          <ac:chgData name="Martin Johannes Rønnekjær Jensen" userId="0eb851300a361a47" providerId="LiveId" clId="{E10E1734-137E-4570-B7BB-5005C5818269}" dt="2023-08-16T18:46:07.456" v="18931" actId="313"/>
          <ac:spMkLst>
            <pc:docMk/>
            <pc:sldMk cId="1625717830" sldId="471"/>
            <ac:spMk id="3" creationId="{CF1B1F9C-8688-3042-67B4-D778DB9609F1}"/>
          </ac:spMkLst>
        </pc:spChg>
        <pc:spChg chg="mod">
          <ac:chgData name="Martin Johannes Rønnekjær Jensen" userId="0eb851300a361a47" providerId="LiveId" clId="{E10E1734-137E-4570-B7BB-5005C5818269}" dt="2023-07-25T22:39:41.970" v="13285"/>
          <ac:spMkLst>
            <pc:docMk/>
            <pc:sldMk cId="1625717830" sldId="471"/>
            <ac:spMk id="6" creationId="{2752DAFD-556F-3DAC-5B61-5408A1E93A5F}"/>
          </ac:spMkLst>
        </pc:spChg>
        <pc:spChg chg="mod">
          <ac:chgData name="Martin Johannes Rønnekjær Jensen" userId="0eb851300a361a47" providerId="LiveId" clId="{E10E1734-137E-4570-B7BB-5005C5818269}" dt="2023-07-25T22:38:40.537" v="13218" actId="20577"/>
          <ac:spMkLst>
            <pc:docMk/>
            <pc:sldMk cId="1625717830" sldId="471"/>
            <ac:spMk id="8" creationId="{1F06251C-E55C-2BBD-C85D-A1F8CEA3E3A6}"/>
          </ac:spMkLst>
        </pc:spChg>
        <pc:picChg chg="mod">
          <ac:chgData name="Martin Johannes Rønnekjær Jensen" userId="0eb851300a361a47" providerId="LiveId" clId="{E10E1734-137E-4570-B7BB-5005C5818269}" dt="2023-07-25T22:39:02.914" v="13221"/>
          <ac:picMkLst>
            <pc:docMk/>
            <pc:sldMk cId="1625717830" sldId="471"/>
            <ac:picMk id="7" creationId="{1075DFB2-481D-D4D3-1993-D28D342AC94F}"/>
          </ac:picMkLst>
        </pc:picChg>
      </pc:sldChg>
      <pc:sldChg chg="addSp delSp modSp add mod ord modNotesTx">
        <pc:chgData name="Martin Johannes Rønnekjær Jensen" userId="0eb851300a361a47" providerId="LiveId" clId="{E10E1734-137E-4570-B7BB-5005C5818269}" dt="2023-08-11T21:43:26.563" v="17636" actId="20577"/>
        <pc:sldMkLst>
          <pc:docMk/>
          <pc:sldMk cId="1107754848" sldId="472"/>
        </pc:sldMkLst>
        <pc:spChg chg="mod">
          <ac:chgData name="Martin Johannes Rønnekjær Jensen" userId="0eb851300a361a47" providerId="LiveId" clId="{E10E1734-137E-4570-B7BB-5005C5818269}" dt="2023-08-02T19:03:44.521" v="15525" actId="20577"/>
          <ac:spMkLst>
            <pc:docMk/>
            <pc:sldMk cId="1107754848" sldId="472"/>
            <ac:spMk id="2" creationId="{C73E83AB-DEDC-9941-8C22-E04F0887EA0B}"/>
          </ac:spMkLst>
        </pc:spChg>
        <pc:spChg chg="mod">
          <ac:chgData name="Martin Johannes Rønnekjær Jensen" userId="0eb851300a361a47" providerId="LiveId" clId="{E10E1734-137E-4570-B7BB-5005C5818269}" dt="2023-08-11T21:43:26.563" v="17636" actId="20577"/>
          <ac:spMkLst>
            <pc:docMk/>
            <pc:sldMk cId="1107754848" sldId="472"/>
            <ac:spMk id="3" creationId="{CF1B1F9C-8688-3042-67B4-D778DB9609F1}"/>
          </ac:spMkLst>
        </pc:spChg>
        <pc:spChg chg="mod">
          <ac:chgData name="Martin Johannes Rønnekjær Jensen" userId="0eb851300a361a47" providerId="LiveId" clId="{E10E1734-137E-4570-B7BB-5005C5818269}" dt="2023-07-25T23:06:17.936" v="13307" actId="20577"/>
          <ac:spMkLst>
            <pc:docMk/>
            <pc:sldMk cId="1107754848" sldId="472"/>
            <ac:spMk id="4" creationId="{E356C0CD-AA71-8E84-A32B-2260A6524717}"/>
          </ac:spMkLst>
        </pc:spChg>
        <pc:spChg chg="add del mod">
          <ac:chgData name="Martin Johannes Rønnekjær Jensen" userId="0eb851300a361a47" providerId="LiveId" clId="{E10E1734-137E-4570-B7BB-5005C5818269}" dt="2023-08-11T21:41:53.496" v="17612" actId="478"/>
          <ac:spMkLst>
            <pc:docMk/>
            <pc:sldMk cId="1107754848" sldId="472"/>
            <ac:spMk id="5" creationId="{4AB356AD-EDEB-D9FD-3229-E7907BF38AA3}"/>
          </ac:spMkLst>
        </pc:spChg>
        <pc:spChg chg="del">
          <ac:chgData name="Martin Johannes Rønnekjær Jensen" userId="0eb851300a361a47" providerId="LiveId" clId="{E10E1734-137E-4570-B7BB-5005C5818269}" dt="2023-07-25T23:07:02.831" v="13317" actId="478"/>
          <ac:spMkLst>
            <pc:docMk/>
            <pc:sldMk cId="1107754848" sldId="472"/>
            <ac:spMk id="6" creationId="{460C4F05-FB0B-486B-85E8-BEE1547E67A2}"/>
          </ac:spMkLst>
        </pc:spChg>
        <pc:spChg chg="add mod">
          <ac:chgData name="Martin Johannes Rønnekjær Jensen" userId="0eb851300a361a47" providerId="LiveId" clId="{E10E1734-137E-4570-B7BB-5005C5818269}" dt="2023-08-11T21:42:36.879" v="17628" actId="20577"/>
          <ac:spMkLst>
            <pc:docMk/>
            <pc:sldMk cId="1107754848" sldId="472"/>
            <ac:spMk id="7" creationId="{ECDA0D7E-65A1-09DE-4FDF-8E0B9154A278}"/>
          </ac:spMkLst>
        </pc:spChg>
        <pc:picChg chg="add del mod">
          <ac:chgData name="Martin Johannes Rønnekjær Jensen" userId="0eb851300a361a47" providerId="LiveId" clId="{E10E1734-137E-4570-B7BB-5005C5818269}" dt="2023-08-11T21:41:53.496" v="17612" actId="478"/>
          <ac:picMkLst>
            <pc:docMk/>
            <pc:sldMk cId="1107754848" sldId="472"/>
            <ac:picMk id="6" creationId="{33BD56E9-5CD4-4D92-B01D-95088E68A6FC}"/>
          </ac:picMkLst>
        </pc:picChg>
        <pc:picChg chg="add mod">
          <ac:chgData name="Martin Johannes Rønnekjær Jensen" userId="0eb851300a361a47" providerId="LiveId" clId="{E10E1734-137E-4570-B7BB-5005C5818269}" dt="2023-08-11T21:42:19.559" v="17615" actId="18131"/>
          <ac:picMkLst>
            <pc:docMk/>
            <pc:sldMk cId="1107754848" sldId="472"/>
            <ac:picMk id="8" creationId="{CA54F89C-E536-A90D-5203-68BF7956FC6F}"/>
          </ac:picMkLst>
        </pc:picChg>
        <pc:picChg chg="del">
          <ac:chgData name="Martin Johannes Rønnekjær Jensen" userId="0eb851300a361a47" providerId="LiveId" clId="{E10E1734-137E-4570-B7BB-5005C5818269}" dt="2023-07-25T23:07:01.484" v="13316" actId="478"/>
          <ac:picMkLst>
            <pc:docMk/>
            <pc:sldMk cId="1107754848" sldId="472"/>
            <ac:picMk id="1026" creationId="{5608F37A-830F-7943-F17C-4D819BB300B4}"/>
          </ac:picMkLst>
        </pc:picChg>
      </pc:sldChg>
      <pc:sldChg chg="addSp modSp add mod">
        <pc:chgData name="Martin Johannes Rønnekjær Jensen" userId="0eb851300a361a47" providerId="LiveId" clId="{E10E1734-137E-4570-B7BB-5005C5818269}" dt="2023-08-11T21:47:15.510" v="17679" actId="20577"/>
        <pc:sldMkLst>
          <pc:docMk/>
          <pc:sldMk cId="1882743751" sldId="473"/>
        </pc:sldMkLst>
        <pc:spChg chg="mod">
          <ac:chgData name="Martin Johannes Rønnekjær Jensen" userId="0eb851300a361a47" providerId="LiveId" clId="{E10E1734-137E-4570-B7BB-5005C5818269}" dt="2023-08-02T19:03:49.338" v="15535" actId="20577"/>
          <ac:spMkLst>
            <pc:docMk/>
            <pc:sldMk cId="1882743751" sldId="473"/>
            <ac:spMk id="2" creationId="{C73E83AB-DEDC-9941-8C22-E04F0887EA0B}"/>
          </ac:spMkLst>
        </pc:spChg>
        <pc:spChg chg="mod">
          <ac:chgData name="Martin Johannes Rønnekjær Jensen" userId="0eb851300a361a47" providerId="LiveId" clId="{E10E1734-137E-4570-B7BB-5005C5818269}" dt="2023-08-11T21:44:00.519" v="17638" actId="14100"/>
          <ac:spMkLst>
            <pc:docMk/>
            <pc:sldMk cId="1882743751" sldId="473"/>
            <ac:spMk id="3" creationId="{CF1B1F9C-8688-3042-67B4-D778DB9609F1}"/>
          </ac:spMkLst>
        </pc:spChg>
        <pc:spChg chg="mod">
          <ac:chgData name="Martin Johannes Rønnekjær Jensen" userId="0eb851300a361a47" providerId="LiveId" clId="{E10E1734-137E-4570-B7BB-5005C5818269}" dt="2023-08-11T21:44:05.473" v="17640" actId="1036"/>
          <ac:spMkLst>
            <pc:docMk/>
            <pc:sldMk cId="1882743751" sldId="473"/>
            <ac:spMk id="4" creationId="{E356C0CD-AA71-8E84-A32B-2260A6524717}"/>
          </ac:spMkLst>
        </pc:spChg>
        <pc:spChg chg="add mod">
          <ac:chgData name="Martin Johannes Rønnekjær Jensen" userId="0eb851300a361a47" providerId="LiveId" clId="{E10E1734-137E-4570-B7BB-5005C5818269}" dt="2023-08-11T21:47:15.510" v="17679" actId="20577"/>
          <ac:spMkLst>
            <pc:docMk/>
            <pc:sldMk cId="1882743751" sldId="473"/>
            <ac:spMk id="5" creationId="{762FA97B-CBF2-CE13-433B-B3E0679400F8}"/>
          </ac:spMkLst>
        </pc:spChg>
        <pc:picChg chg="add mod">
          <ac:chgData name="Martin Johannes Rønnekjær Jensen" userId="0eb851300a361a47" providerId="LiveId" clId="{E10E1734-137E-4570-B7BB-5005C5818269}" dt="2023-08-11T21:45:41.724" v="17643" actId="18131"/>
          <ac:picMkLst>
            <pc:docMk/>
            <pc:sldMk cId="1882743751" sldId="473"/>
            <ac:picMk id="6" creationId="{4B7187DA-64CA-C309-C8E8-0391C4AEE8DB}"/>
          </ac:picMkLst>
        </pc:picChg>
      </pc:sldChg>
      <pc:sldChg chg="modSp add mod ord modNotesTx">
        <pc:chgData name="Martin Johannes Rønnekjær Jensen" userId="0eb851300a361a47" providerId="LiveId" clId="{E10E1734-137E-4570-B7BB-5005C5818269}" dt="2023-08-02T19:00:37.023" v="15408" actId="20577"/>
        <pc:sldMkLst>
          <pc:docMk/>
          <pc:sldMk cId="2514350918" sldId="474"/>
        </pc:sldMkLst>
        <pc:spChg chg="mod">
          <ac:chgData name="Martin Johannes Rønnekjær Jensen" userId="0eb851300a361a47" providerId="LiveId" clId="{E10E1734-137E-4570-B7BB-5005C5818269}" dt="2023-08-02T19:00:37.023" v="15408" actId="20577"/>
          <ac:spMkLst>
            <pc:docMk/>
            <pc:sldMk cId="2514350918" sldId="474"/>
            <ac:spMk id="2" creationId="{C73E83AB-DEDC-9941-8C22-E04F0887EA0B}"/>
          </ac:spMkLst>
        </pc:spChg>
        <pc:spChg chg="mod">
          <ac:chgData name="Martin Johannes Rønnekjær Jensen" userId="0eb851300a361a47" providerId="LiveId" clId="{E10E1734-137E-4570-B7BB-5005C5818269}" dt="2023-07-28T18:24:27.092" v="13427" actId="20577"/>
          <ac:spMkLst>
            <pc:docMk/>
            <pc:sldMk cId="2514350918" sldId="474"/>
            <ac:spMk id="3" creationId="{CF1B1F9C-8688-3042-67B4-D778DB9609F1}"/>
          </ac:spMkLst>
        </pc:spChg>
        <pc:spChg chg="mod">
          <ac:chgData name="Martin Johannes Rønnekjær Jensen" userId="0eb851300a361a47" providerId="LiveId" clId="{E10E1734-137E-4570-B7BB-5005C5818269}" dt="2023-07-28T18:25:04.166" v="13440" actId="1036"/>
          <ac:spMkLst>
            <pc:docMk/>
            <pc:sldMk cId="2514350918" sldId="474"/>
            <ac:spMk id="4" creationId="{E356C0CD-AA71-8E84-A32B-2260A6524717}"/>
          </ac:spMkLst>
        </pc:spChg>
      </pc:sldChg>
      <pc:sldChg chg="modSp add mod modNotesTx">
        <pc:chgData name="Martin Johannes Rønnekjær Jensen" userId="0eb851300a361a47" providerId="LiveId" clId="{E10E1734-137E-4570-B7BB-5005C5818269}" dt="2023-07-28T18:35:51.264" v="13747" actId="1035"/>
        <pc:sldMkLst>
          <pc:docMk/>
          <pc:sldMk cId="925495957" sldId="475"/>
        </pc:sldMkLst>
        <pc:spChg chg="mod">
          <ac:chgData name="Martin Johannes Rønnekjær Jensen" userId="0eb851300a361a47" providerId="LiveId" clId="{E10E1734-137E-4570-B7BB-5005C5818269}" dt="2023-07-28T18:34:57.417" v="13668" actId="6549"/>
          <ac:spMkLst>
            <pc:docMk/>
            <pc:sldMk cId="925495957" sldId="475"/>
            <ac:spMk id="3" creationId="{CF1B1F9C-8688-3042-67B4-D778DB9609F1}"/>
          </ac:spMkLst>
        </pc:spChg>
        <pc:spChg chg="mod">
          <ac:chgData name="Martin Johannes Rønnekjær Jensen" userId="0eb851300a361a47" providerId="LiveId" clId="{E10E1734-137E-4570-B7BB-5005C5818269}" dt="2023-07-28T18:35:51.264" v="13747" actId="1035"/>
          <ac:spMkLst>
            <pc:docMk/>
            <pc:sldMk cId="925495957" sldId="475"/>
            <ac:spMk id="4" creationId="{E356C0CD-AA71-8E84-A32B-2260A6524717}"/>
          </ac:spMkLst>
        </pc:spChg>
      </pc:sldChg>
      <pc:sldChg chg="addSp delSp modSp add mod ord modNotesTx">
        <pc:chgData name="Martin Johannes Rønnekjær Jensen" userId="0eb851300a361a47" providerId="LiveId" clId="{E10E1734-137E-4570-B7BB-5005C5818269}" dt="2023-08-10T17:48:11.167" v="17058" actId="1036"/>
        <pc:sldMkLst>
          <pc:docMk/>
          <pc:sldMk cId="2923480239" sldId="476"/>
        </pc:sldMkLst>
        <pc:spChg chg="mod">
          <ac:chgData name="Martin Johannes Rønnekjær Jensen" userId="0eb851300a361a47" providerId="LiveId" clId="{E10E1734-137E-4570-B7BB-5005C5818269}" dt="2023-07-28T18:41:29.505" v="13932" actId="20577"/>
          <ac:spMkLst>
            <pc:docMk/>
            <pc:sldMk cId="2923480239" sldId="476"/>
            <ac:spMk id="2" creationId="{C73E83AB-DEDC-9941-8C22-E04F0887EA0B}"/>
          </ac:spMkLst>
        </pc:spChg>
        <pc:spChg chg="mod">
          <ac:chgData name="Martin Johannes Rønnekjær Jensen" userId="0eb851300a361a47" providerId="LiveId" clId="{E10E1734-137E-4570-B7BB-5005C5818269}" dt="2023-07-28T18:41:10.469" v="13905" actId="20577"/>
          <ac:spMkLst>
            <pc:docMk/>
            <pc:sldMk cId="2923480239" sldId="476"/>
            <ac:spMk id="3" creationId="{CF1B1F9C-8688-3042-67B4-D778DB9609F1}"/>
          </ac:spMkLst>
        </pc:spChg>
        <pc:spChg chg="mod">
          <ac:chgData name="Martin Johannes Rønnekjær Jensen" userId="0eb851300a361a47" providerId="LiveId" clId="{E10E1734-137E-4570-B7BB-5005C5818269}" dt="2023-08-10T17:48:11.167" v="17058" actId="1036"/>
          <ac:spMkLst>
            <pc:docMk/>
            <pc:sldMk cId="2923480239" sldId="476"/>
            <ac:spMk id="4" creationId="{E356C0CD-AA71-8E84-A32B-2260A6524717}"/>
          </ac:spMkLst>
        </pc:spChg>
        <pc:spChg chg="del">
          <ac:chgData name="Martin Johannes Rønnekjær Jensen" userId="0eb851300a361a47" providerId="LiveId" clId="{E10E1734-137E-4570-B7BB-5005C5818269}" dt="2023-07-28T18:41:36.416" v="13935" actId="478"/>
          <ac:spMkLst>
            <pc:docMk/>
            <pc:sldMk cId="2923480239" sldId="476"/>
            <ac:spMk id="5" creationId="{0CA137CC-F774-4BDA-508B-2AC45D3923E1}"/>
          </ac:spMkLst>
        </pc:spChg>
        <pc:spChg chg="add mod">
          <ac:chgData name="Martin Johannes Rønnekjær Jensen" userId="0eb851300a361a47" providerId="LiveId" clId="{E10E1734-137E-4570-B7BB-5005C5818269}" dt="2023-07-28T18:41:36.545" v="13936"/>
          <ac:spMkLst>
            <pc:docMk/>
            <pc:sldMk cId="2923480239" sldId="476"/>
            <ac:spMk id="8" creationId="{E093FF7B-DA33-52BE-E0B2-496A861158B8}"/>
          </ac:spMkLst>
        </pc:spChg>
        <pc:picChg chg="del">
          <ac:chgData name="Martin Johannes Rønnekjær Jensen" userId="0eb851300a361a47" providerId="LiveId" clId="{E10E1734-137E-4570-B7BB-5005C5818269}" dt="2023-07-28T18:41:36.416" v="13935" actId="478"/>
          <ac:picMkLst>
            <pc:docMk/>
            <pc:sldMk cId="2923480239" sldId="476"/>
            <ac:picMk id="6" creationId="{3F07CF7F-07DD-CD69-7E38-8C06181480CD}"/>
          </ac:picMkLst>
        </pc:picChg>
        <pc:picChg chg="add mod">
          <ac:chgData name="Martin Johannes Rønnekjær Jensen" userId="0eb851300a361a47" providerId="LiveId" clId="{E10E1734-137E-4570-B7BB-5005C5818269}" dt="2023-07-28T18:41:36.545" v="13936"/>
          <ac:picMkLst>
            <pc:docMk/>
            <pc:sldMk cId="2923480239" sldId="476"/>
            <ac:picMk id="7" creationId="{300BB27D-BAB7-E08A-1EFD-BA6992334F47}"/>
          </ac:picMkLst>
        </pc:picChg>
      </pc:sldChg>
      <pc:sldChg chg="modSp add mod">
        <pc:chgData name="Martin Johannes Rønnekjær Jensen" userId="0eb851300a361a47" providerId="LiveId" clId="{E10E1734-137E-4570-B7BB-5005C5818269}" dt="2023-08-10T17:48:13.925" v="17060" actId="1036"/>
        <pc:sldMkLst>
          <pc:docMk/>
          <pc:sldMk cId="115468074" sldId="477"/>
        </pc:sldMkLst>
        <pc:spChg chg="mod">
          <ac:chgData name="Martin Johannes Rønnekjær Jensen" userId="0eb851300a361a47" providerId="LiveId" clId="{E10E1734-137E-4570-B7BB-5005C5818269}" dt="2023-07-28T18:42:30.897" v="13952" actId="20577"/>
          <ac:spMkLst>
            <pc:docMk/>
            <pc:sldMk cId="115468074" sldId="477"/>
            <ac:spMk id="3" creationId="{CF1B1F9C-8688-3042-67B4-D778DB9609F1}"/>
          </ac:spMkLst>
        </pc:spChg>
        <pc:spChg chg="mod">
          <ac:chgData name="Martin Johannes Rønnekjær Jensen" userId="0eb851300a361a47" providerId="LiveId" clId="{E10E1734-137E-4570-B7BB-5005C5818269}" dt="2023-08-10T17:48:13.925" v="17060" actId="1036"/>
          <ac:spMkLst>
            <pc:docMk/>
            <pc:sldMk cId="115468074" sldId="477"/>
            <ac:spMk id="4" creationId="{E356C0CD-AA71-8E84-A32B-2260A6524717}"/>
          </ac:spMkLst>
        </pc:spChg>
      </pc:sldChg>
      <pc:sldChg chg="modSp add mod">
        <pc:chgData name="Martin Johannes Rønnekjær Jensen" userId="0eb851300a361a47" providerId="LiveId" clId="{E10E1734-137E-4570-B7BB-5005C5818269}" dt="2023-08-10T17:48:16.511" v="17061" actId="1036"/>
        <pc:sldMkLst>
          <pc:docMk/>
          <pc:sldMk cId="1721785514" sldId="478"/>
        </pc:sldMkLst>
        <pc:spChg chg="mod">
          <ac:chgData name="Martin Johannes Rønnekjær Jensen" userId="0eb851300a361a47" providerId="LiveId" clId="{E10E1734-137E-4570-B7BB-5005C5818269}" dt="2023-07-28T18:45:05.173" v="13967" actId="20577"/>
          <ac:spMkLst>
            <pc:docMk/>
            <pc:sldMk cId="1721785514" sldId="478"/>
            <ac:spMk id="3" creationId="{CF1B1F9C-8688-3042-67B4-D778DB9609F1}"/>
          </ac:spMkLst>
        </pc:spChg>
        <pc:spChg chg="mod">
          <ac:chgData name="Martin Johannes Rønnekjær Jensen" userId="0eb851300a361a47" providerId="LiveId" clId="{E10E1734-137E-4570-B7BB-5005C5818269}" dt="2023-08-10T17:48:16.511" v="17061" actId="1036"/>
          <ac:spMkLst>
            <pc:docMk/>
            <pc:sldMk cId="1721785514" sldId="478"/>
            <ac:spMk id="4" creationId="{E356C0CD-AA71-8E84-A32B-2260A6524717}"/>
          </ac:spMkLst>
        </pc:spChg>
      </pc:sldChg>
      <pc:sldChg chg="addSp modSp add mod modNotesTx">
        <pc:chgData name="Martin Johannes Rønnekjær Jensen" userId="0eb851300a361a47" providerId="LiveId" clId="{E10E1734-137E-4570-B7BB-5005C5818269}" dt="2023-08-10T17:54:17.574" v="17112" actId="1076"/>
        <pc:sldMkLst>
          <pc:docMk/>
          <pc:sldMk cId="8010047" sldId="479"/>
        </pc:sldMkLst>
        <pc:spChg chg="mod">
          <ac:chgData name="Martin Johannes Rønnekjær Jensen" userId="0eb851300a361a47" providerId="LiveId" clId="{E10E1734-137E-4570-B7BB-5005C5818269}" dt="2023-08-10T17:53:34.293" v="17107" actId="20577"/>
          <ac:spMkLst>
            <pc:docMk/>
            <pc:sldMk cId="8010047" sldId="479"/>
            <ac:spMk id="3" creationId="{CF1B1F9C-8688-3042-67B4-D778DB9609F1}"/>
          </ac:spMkLst>
        </pc:spChg>
        <pc:spChg chg="mod">
          <ac:chgData name="Martin Johannes Rønnekjær Jensen" userId="0eb851300a361a47" providerId="LiveId" clId="{E10E1734-137E-4570-B7BB-5005C5818269}" dt="2023-08-10T17:54:17.574" v="17112" actId="1076"/>
          <ac:spMkLst>
            <pc:docMk/>
            <pc:sldMk cId="8010047" sldId="479"/>
            <ac:spMk id="4" creationId="{E356C0CD-AA71-8E84-A32B-2260A6524717}"/>
          </ac:spMkLst>
        </pc:spChg>
        <pc:spChg chg="add mod">
          <ac:chgData name="Martin Johannes Rønnekjær Jensen" userId="0eb851300a361a47" providerId="LiveId" clId="{E10E1734-137E-4570-B7BB-5005C5818269}" dt="2023-08-09T17:56:21.699" v="16473"/>
          <ac:spMkLst>
            <pc:docMk/>
            <pc:sldMk cId="8010047" sldId="479"/>
            <ac:spMk id="5" creationId="{87A4AC8D-3814-D47A-E067-2D5A0F602F33}"/>
          </ac:spMkLst>
        </pc:spChg>
        <pc:picChg chg="add mod">
          <ac:chgData name="Martin Johannes Rønnekjær Jensen" userId="0eb851300a361a47" providerId="LiveId" clId="{E10E1734-137E-4570-B7BB-5005C5818269}" dt="2023-08-09T17:56:21.699" v="16473"/>
          <ac:picMkLst>
            <pc:docMk/>
            <pc:sldMk cId="8010047" sldId="479"/>
            <ac:picMk id="6" creationId="{9E1443EE-7A10-72CF-06B9-43F68743E3BC}"/>
          </ac:picMkLst>
        </pc:picChg>
      </pc:sldChg>
      <pc:sldChg chg="new del">
        <pc:chgData name="Martin Johannes Rønnekjær Jensen" userId="0eb851300a361a47" providerId="LiveId" clId="{E10E1734-137E-4570-B7BB-5005C5818269}" dt="2023-07-29T17:01:23.349" v="14730" actId="47"/>
        <pc:sldMkLst>
          <pc:docMk/>
          <pc:sldMk cId="1940495692" sldId="480"/>
        </pc:sldMkLst>
      </pc:sldChg>
      <pc:sldChg chg="modSp add mod">
        <pc:chgData name="Martin Johannes Rønnekjær Jensen" userId="0eb851300a361a47" providerId="LiveId" clId="{E10E1734-137E-4570-B7BB-5005C5818269}" dt="2023-07-29T17:06:44.217" v="14813" actId="114"/>
        <pc:sldMkLst>
          <pc:docMk/>
          <pc:sldMk cId="2447669608" sldId="480"/>
        </pc:sldMkLst>
        <pc:spChg chg="mod">
          <ac:chgData name="Martin Johannes Rønnekjær Jensen" userId="0eb851300a361a47" providerId="LiveId" clId="{E10E1734-137E-4570-B7BB-5005C5818269}" dt="2023-07-29T17:02:05.508" v="14759" actId="20577"/>
          <ac:spMkLst>
            <pc:docMk/>
            <pc:sldMk cId="2447669608" sldId="480"/>
            <ac:spMk id="2" creationId="{C73E83AB-DEDC-9941-8C22-E04F0887EA0B}"/>
          </ac:spMkLst>
        </pc:spChg>
        <pc:spChg chg="mod">
          <ac:chgData name="Martin Johannes Rønnekjær Jensen" userId="0eb851300a361a47" providerId="LiveId" clId="{E10E1734-137E-4570-B7BB-5005C5818269}" dt="2023-07-29T17:06:44.217" v="14813" actId="114"/>
          <ac:spMkLst>
            <pc:docMk/>
            <pc:sldMk cId="2447669608" sldId="480"/>
            <ac:spMk id="3" creationId="{CF1B1F9C-8688-3042-67B4-D778DB9609F1}"/>
          </ac:spMkLst>
        </pc:spChg>
        <pc:spChg chg="mod">
          <ac:chgData name="Martin Johannes Rønnekjær Jensen" userId="0eb851300a361a47" providerId="LiveId" clId="{E10E1734-137E-4570-B7BB-5005C5818269}" dt="2023-07-29T17:04:50.880" v="14796"/>
          <ac:spMkLst>
            <pc:docMk/>
            <pc:sldMk cId="2447669608" sldId="480"/>
            <ac:spMk id="5" creationId="{DE2A3D48-7DCA-07E9-5EB7-BE89F508188D}"/>
          </ac:spMkLst>
        </pc:spChg>
        <pc:picChg chg="mod">
          <ac:chgData name="Martin Johannes Rønnekjær Jensen" userId="0eb851300a361a47" providerId="LiveId" clId="{E10E1734-137E-4570-B7BB-5005C5818269}" dt="2023-07-29T17:04:24.368" v="14790" actId="14826"/>
          <ac:picMkLst>
            <pc:docMk/>
            <pc:sldMk cId="2447669608" sldId="480"/>
            <ac:picMk id="6" creationId="{8D35838D-357F-31CB-02BF-5BD251731E5F}"/>
          </ac:picMkLst>
        </pc:picChg>
      </pc:sldChg>
      <pc:sldChg chg="addSp delSp modSp add mod ord">
        <pc:chgData name="Martin Johannes Rønnekjær Jensen" userId="0eb851300a361a47" providerId="LiveId" clId="{E10E1734-137E-4570-B7BB-5005C5818269}" dt="2023-07-29T17:06:44.698" v="14814" actId="114"/>
        <pc:sldMkLst>
          <pc:docMk/>
          <pc:sldMk cId="3386576025" sldId="481"/>
        </pc:sldMkLst>
        <pc:spChg chg="mod">
          <ac:chgData name="Martin Johannes Rønnekjær Jensen" userId="0eb851300a361a47" providerId="LiveId" clId="{E10E1734-137E-4570-B7BB-5005C5818269}" dt="2023-07-29T17:06:44.698" v="14814" actId="114"/>
          <ac:spMkLst>
            <pc:docMk/>
            <pc:sldMk cId="3386576025" sldId="481"/>
            <ac:spMk id="3" creationId="{CF1B1F9C-8688-3042-67B4-D778DB9609F1}"/>
          </ac:spMkLst>
        </pc:spChg>
        <pc:spChg chg="mod">
          <ac:chgData name="Martin Johannes Rønnekjær Jensen" userId="0eb851300a361a47" providerId="LiveId" clId="{E10E1734-137E-4570-B7BB-5005C5818269}" dt="2023-07-29T17:03:09.368" v="14787" actId="20577"/>
          <ac:spMkLst>
            <pc:docMk/>
            <pc:sldMk cId="3386576025" sldId="481"/>
            <ac:spMk id="4" creationId="{E356C0CD-AA71-8E84-A32B-2260A6524717}"/>
          </ac:spMkLst>
        </pc:spChg>
        <pc:spChg chg="del">
          <ac:chgData name="Martin Johannes Rønnekjær Jensen" userId="0eb851300a361a47" providerId="LiveId" clId="{E10E1734-137E-4570-B7BB-5005C5818269}" dt="2023-07-29T17:05:01.828" v="14799" actId="478"/>
          <ac:spMkLst>
            <pc:docMk/>
            <pc:sldMk cId="3386576025" sldId="481"/>
            <ac:spMk id="5" creationId="{DE2A3D48-7DCA-07E9-5EB7-BE89F508188D}"/>
          </ac:spMkLst>
        </pc:spChg>
        <pc:spChg chg="add mod">
          <ac:chgData name="Martin Johannes Rønnekjær Jensen" userId="0eb851300a361a47" providerId="LiveId" clId="{E10E1734-137E-4570-B7BB-5005C5818269}" dt="2023-07-29T17:05:01.956" v="14800"/>
          <ac:spMkLst>
            <pc:docMk/>
            <pc:sldMk cId="3386576025" sldId="481"/>
            <ac:spMk id="7" creationId="{C1AE727F-ECA9-9074-F876-B1F4F498E433}"/>
          </ac:spMkLst>
        </pc:spChg>
        <pc:picChg chg="del">
          <ac:chgData name="Martin Johannes Rønnekjær Jensen" userId="0eb851300a361a47" providerId="LiveId" clId="{E10E1734-137E-4570-B7BB-5005C5818269}" dt="2023-07-29T17:05:01.828" v="14799" actId="478"/>
          <ac:picMkLst>
            <pc:docMk/>
            <pc:sldMk cId="3386576025" sldId="481"/>
            <ac:picMk id="6" creationId="{8D35838D-357F-31CB-02BF-5BD251731E5F}"/>
          </ac:picMkLst>
        </pc:picChg>
        <pc:picChg chg="add mod">
          <ac:chgData name="Martin Johannes Rønnekjær Jensen" userId="0eb851300a361a47" providerId="LiveId" clId="{E10E1734-137E-4570-B7BB-5005C5818269}" dt="2023-07-29T17:05:01.956" v="14800"/>
          <ac:picMkLst>
            <pc:docMk/>
            <pc:sldMk cId="3386576025" sldId="481"/>
            <ac:picMk id="8" creationId="{F9933105-9962-1480-6486-61BE1404510E}"/>
          </ac:picMkLst>
        </pc:picChg>
      </pc:sldChg>
      <pc:sldChg chg="modSp add mod modNotesTx">
        <pc:chgData name="Martin Johannes Rønnekjær Jensen" userId="0eb851300a361a47" providerId="LiveId" clId="{E10E1734-137E-4570-B7BB-5005C5818269}" dt="2023-08-11T21:36:03.095" v="17584" actId="20577"/>
        <pc:sldMkLst>
          <pc:docMk/>
          <pc:sldMk cId="3846273161" sldId="482"/>
        </pc:sldMkLst>
        <pc:spChg chg="mod">
          <ac:chgData name="Martin Johannes Rønnekjær Jensen" userId="0eb851300a361a47" providerId="LiveId" clId="{E10E1734-137E-4570-B7BB-5005C5818269}" dt="2023-08-02T19:03:08.632" v="15515" actId="20577"/>
          <ac:spMkLst>
            <pc:docMk/>
            <pc:sldMk cId="3846273161" sldId="482"/>
            <ac:spMk id="2" creationId="{C73E83AB-DEDC-9941-8C22-E04F0887EA0B}"/>
          </ac:spMkLst>
        </pc:spChg>
        <pc:spChg chg="mod">
          <ac:chgData name="Martin Johannes Rønnekjær Jensen" userId="0eb851300a361a47" providerId="LiveId" clId="{E10E1734-137E-4570-B7BB-5005C5818269}" dt="2023-08-09T18:31:21.835" v="17011" actId="115"/>
          <ac:spMkLst>
            <pc:docMk/>
            <pc:sldMk cId="3846273161" sldId="482"/>
            <ac:spMk id="3" creationId="{CF1B1F9C-8688-3042-67B4-D778DB9609F1}"/>
          </ac:spMkLst>
        </pc:spChg>
        <pc:spChg chg="mod">
          <ac:chgData name="Martin Johannes Rønnekjær Jensen" userId="0eb851300a361a47" providerId="LiveId" clId="{E10E1734-137E-4570-B7BB-5005C5818269}" dt="2023-08-11T21:36:03.095" v="17584" actId="20577"/>
          <ac:spMkLst>
            <pc:docMk/>
            <pc:sldMk cId="3846273161" sldId="482"/>
            <ac:spMk id="4" creationId="{E356C0CD-AA71-8E84-A32B-2260A6524717}"/>
          </ac:spMkLst>
        </pc:spChg>
      </pc:sldChg>
      <pc:sldChg chg="modSp add mod modNotesTx">
        <pc:chgData name="Martin Johannes Rønnekjær Jensen" userId="0eb851300a361a47" providerId="LiveId" clId="{E10E1734-137E-4570-B7BB-5005C5818269}" dt="2023-08-11T21:36:11.735" v="17592" actId="20577"/>
        <pc:sldMkLst>
          <pc:docMk/>
          <pc:sldMk cId="3878777939" sldId="483"/>
        </pc:sldMkLst>
        <pc:spChg chg="mod">
          <ac:chgData name="Martin Johannes Rønnekjær Jensen" userId="0eb851300a361a47" providerId="LiveId" clId="{E10E1734-137E-4570-B7BB-5005C5818269}" dt="2023-08-02T19:02:59.493" v="15499" actId="20577"/>
          <ac:spMkLst>
            <pc:docMk/>
            <pc:sldMk cId="3878777939" sldId="483"/>
            <ac:spMk id="2" creationId="{C73E83AB-DEDC-9941-8C22-E04F0887EA0B}"/>
          </ac:spMkLst>
        </pc:spChg>
        <pc:spChg chg="mod">
          <ac:chgData name="Martin Johannes Rønnekjær Jensen" userId="0eb851300a361a47" providerId="LiveId" clId="{E10E1734-137E-4570-B7BB-5005C5818269}" dt="2023-08-11T21:36:11.735" v="17592" actId="20577"/>
          <ac:spMkLst>
            <pc:docMk/>
            <pc:sldMk cId="3878777939" sldId="483"/>
            <ac:spMk id="4" creationId="{E356C0CD-AA71-8E84-A32B-2260A6524717}"/>
          </ac:spMkLst>
        </pc:spChg>
      </pc:sldChg>
      <pc:sldChg chg="addSp delSp modSp add mod ord modNotesTx">
        <pc:chgData name="Martin Johannes Rønnekjær Jensen" userId="0eb851300a361a47" providerId="LiveId" clId="{E10E1734-137E-4570-B7BB-5005C5818269}" dt="2023-08-13T18:02:22.035" v="17944" actId="20577"/>
        <pc:sldMkLst>
          <pc:docMk/>
          <pc:sldMk cId="1544396969" sldId="484"/>
        </pc:sldMkLst>
        <pc:spChg chg="mod">
          <ac:chgData name="Martin Johannes Rønnekjær Jensen" userId="0eb851300a361a47" providerId="LiveId" clId="{E10E1734-137E-4570-B7BB-5005C5818269}" dt="2023-08-06T12:41:37.750" v="15739" actId="27636"/>
          <ac:spMkLst>
            <pc:docMk/>
            <pc:sldMk cId="1544396969" sldId="484"/>
            <ac:spMk id="3" creationId="{CF1B1F9C-8688-3042-67B4-D778DB9609F1}"/>
          </ac:spMkLst>
        </pc:spChg>
        <pc:spChg chg="add mod">
          <ac:chgData name="Martin Johannes Rønnekjær Jensen" userId="0eb851300a361a47" providerId="LiveId" clId="{E10E1734-137E-4570-B7BB-5005C5818269}" dt="2023-08-13T18:02:22.035" v="17944" actId="20577"/>
          <ac:spMkLst>
            <pc:docMk/>
            <pc:sldMk cId="1544396969" sldId="484"/>
            <ac:spMk id="4" creationId="{4C1E72BE-D3D4-02C5-AECF-9A13524351FA}"/>
          </ac:spMkLst>
        </pc:spChg>
        <pc:spChg chg="del">
          <ac:chgData name="Martin Johannes Rønnekjær Jensen" userId="0eb851300a361a47" providerId="LiveId" clId="{E10E1734-137E-4570-B7BB-5005C5818269}" dt="2023-08-06T12:40:53.043" v="15726" actId="478"/>
          <ac:spMkLst>
            <pc:docMk/>
            <pc:sldMk cId="1544396969" sldId="484"/>
            <ac:spMk id="6" creationId="{2752DAFD-556F-3DAC-5B61-5408A1E93A5F}"/>
          </ac:spMkLst>
        </pc:spChg>
      </pc:sldChg>
      <pc:sldChg chg="modSp add mod modNotesTx">
        <pc:chgData name="Martin Johannes Rønnekjær Jensen" userId="0eb851300a361a47" providerId="LiveId" clId="{E10E1734-137E-4570-B7BB-5005C5818269}" dt="2023-08-13T12:36:53.906" v="17805" actId="20577"/>
        <pc:sldMkLst>
          <pc:docMk/>
          <pc:sldMk cId="1931952150" sldId="485"/>
        </pc:sldMkLst>
        <pc:spChg chg="mod">
          <ac:chgData name="Martin Johannes Rønnekjær Jensen" userId="0eb851300a361a47" providerId="LiveId" clId="{E10E1734-137E-4570-B7BB-5005C5818269}" dt="2023-08-13T12:36:53.906" v="17805" actId="20577"/>
          <ac:spMkLst>
            <pc:docMk/>
            <pc:sldMk cId="1931952150" sldId="485"/>
            <ac:spMk id="2" creationId="{C73E83AB-DEDC-9941-8C22-E04F0887EA0B}"/>
          </ac:spMkLst>
        </pc:spChg>
        <pc:spChg chg="mod">
          <ac:chgData name="Martin Johannes Rønnekjær Jensen" userId="0eb851300a361a47" providerId="LiveId" clId="{E10E1734-137E-4570-B7BB-5005C5818269}" dt="2023-08-10T18:01:50.820" v="17523" actId="14100"/>
          <ac:spMkLst>
            <pc:docMk/>
            <pc:sldMk cId="1931952150" sldId="485"/>
            <ac:spMk id="3" creationId="{CF1B1F9C-8688-3042-67B4-D778DB9609F1}"/>
          </ac:spMkLst>
        </pc:spChg>
        <pc:spChg chg="mod">
          <ac:chgData name="Martin Johannes Rønnekjær Jensen" userId="0eb851300a361a47" providerId="LiveId" clId="{E10E1734-137E-4570-B7BB-5005C5818269}" dt="2023-08-10T18:02:14.885" v="17541" actId="20577"/>
          <ac:spMkLst>
            <pc:docMk/>
            <pc:sldMk cId="1931952150" sldId="485"/>
            <ac:spMk id="4" creationId="{E356C0CD-AA71-8E84-A32B-2260A6524717}"/>
          </ac:spMkLst>
        </pc:spChg>
      </pc:sldChg>
      <pc:sldChg chg="modSp add mod">
        <pc:chgData name="Martin Johannes Rønnekjær Jensen" userId="0eb851300a361a47" providerId="LiveId" clId="{E10E1734-137E-4570-B7BB-5005C5818269}" dt="2023-08-13T12:36:56.361" v="17808" actId="20577"/>
        <pc:sldMkLst>
          <pc:docMk/>
          <pc:sldMk cId="3420909197" sldId="486"/>
        </pc:sldMkLst>
        <pc:spChg chg="mod">
          <ac:chgData name="Martin Johannes Rønnekjær Jensen" userId="0eb851300a361a47" providerId="LiveId" clId="{E10E1734-137E-4570-B7BB-5005C5818269}" dt="2023-08-13T12:36:56.361" v="17808" actId="20577"/>
          <ac:spMkLst>
            <pc:docMk/>
            <pc:sldMk cId="3420909197" sldId="486"/>
            <ac:spMk id="2" creationId="{C73E83AB-DEDC-9941-8C22-E04F0887EA0B}"/>
          </ac:spMkLst>
        </pc:spChg>
        <pc:spChg chg="mod">
          <ac:chgData name="Martin Johannes Rønnekjær Jensen" userId="0eb851300a361a47" providerId="LiveId" clId="{E10E1734-137E-4570-B7BB-5005C5818269}" dt="2023-08-10T18:01:45.306" v="17521" actId="27636"/>
          <ac:spMkLst>
            <pc:docMk/>
            <pc:sldMk cId="3420909197" sldId="486"/>
            <ac:spMk id="3" creationId="{CF1B1F9C-8688-3042-67B4-D778DB9609F1}"/>
          </ac:spMkLst>
        </pc:spChg>
        <pc:spChg chg="mod">
          <ac:chgData name="Martin Johannes Rønnekjær Jensen" userId="0eb851300a361a47" providerId="LiveId" clId="{E10E1734-137E-4570-B7BB-5005C5818269}" dt="2023-08-10T18:02:18.933" v="17545" actId="20577"/>
          <ac:spMkLst>
            <pc:docMk/>
            <pc:sldMk cId="3420909197" sldId="486"/>
            <ac:spMk id="4" creationId="{E356C0CD-AA71-8E84-A32B-2260A6524717}"/>
          </ac:spMkLst>
        </pc:spChg>
      </pc:sldChg>
      <pc:sldChg chg="modSp add mod modNotesTx">
        <pc:chgData name="Martin Johannes Rønnekjær Jensen" userId="0eb851300a361a47" providerId="LiveId" clId="{E10E1734-137E-4570-B7BB-5005C5818269}" dt="2023-08-13T12:36:58.960" v="17811" actId="20577"/>
        <pc:sldMkLst>
          <pc:docMk/>
          <pc:sldMk cId="3301209930" sldId="487"/>
        </pc:sldMkLst>
        <pc:spChg chg="mod">
          <ac:chgData name="Martin Johannes Rønnekjær Jensen" userId="0eb851300a361a47" providerId="LiveId" clId="{E10E1734-137E-4570-B7BB-5005C5818269}" dt="2023-08-13T12:36:58.960" v="17811" actId="20577"/>
          <ac:spMkLst>
            <pc:docMk/>
            <pc:sldMk cId="3301209930" sldId="487"/>
            <ac:spMk id="2" creationId="{C73E83AB-DEDC-9941-8C22-E04F0887EA0B}"/>
          </ac:spMkLst>
        </pc:spChg>
        <pc:spChg chg="mod">
          <ac:chgData name="Martin Johannes Rønnekjær Jensen" userId="0eb851300a361a47" providerId="LiveId" clId="{E10E1734-137E-4570-B7BB-5005C5818269}" dt="2023-08-10T18:05:48.866" v="17561" actId="20577"/>
          <ac:spMkLst>
            <pc:docMk/>
            <pc:sldMk cId="3301209930" sldId="487"/>
            <ac:spMk id="3" creationId="{CF1B1F9C-8688-3042-67B4-D778DB9609F1}"/>
          </ac:spMkLst>
        </pc:spChg>
        <pc:spChg chg="mod">
          <ac:chgData name="Martin Johannes Rønnekjær Jensen" userId="0eb851300a361a47" providerId="LiveId" clId="{E10E1734-137E-4570-B7BB-5005C5818269}" dt="2023-08-10T18:05:56.036" v="17567" actId="20577"/>
          <ac:spMkLst>
            <pc:docMk/>
            <pc:sldMk cId="3301209930" sldId="487"/>
            <ac:spMk id="4" creationId="{E356C0CD-AA71-8E84-A32B-2260A6524717}"/>
          </ac:spMkLst>
        </pc:spChg>
      </pc:sldChg>
      <pc:sldChg chg="modSp add mod">
        <pc:chgData name="Martin Johannes Rønnekjær Jensen" userId="0eb851300a361a47" providerId="LiveId" clId="{E10E1734-137E-4570-B7BB-5005C5818269}" dt="2023-08-13T18:30:07.126" v="17987" actId="20577"/>
        <pc:sldMkLst>
          <pc:docMk/>
          <pc:sldMk cId="2965126129" sldId="488"/>
        </pc:sldMkLst>
        <pc:spChg chg="mod">
          <ac:chgData name="Martin Johannes Rønnekjær Jensen" userId="0eb851300a361a47" providerId="LiveId" clId="{E10E1734-137E-4570-B7BB-5005C5818269}" dt="2023-08-13T18:29:56.735" v="17978" actId="20577"/>
          <ac:spMkLst>
            <pc:docMk/>
            <pc:sldMk cId="2965126129" sldId="488"/>
            <ac:spMk id="3" creationId="{CF1B1F9C-8688-3042-67B4-D778DB9609F1}"/>
          </ac:spMkLst>
        </pc:spChg>
        <pc:spChg chg="mod">
          <ac:chgData name="Martin Johannes Rønnekjær Jensen" userId="0eb851300a361a47" providerId="LiveId" clId="{E10E1734-137E-4570-B7BB-5005C5818269}" dt="2023-08-13T18:30:07.126" v="17987" actId="20577"/>
          <ac:spMkLst>
            <pc:docMk/>
            <pc:sldMk cId="2965126129" sldId="488"/>
            <ac:spMk id="4" creationId="{E356C0CD-AA71-8E84-A32B-2260A6524717}"/>
          </ac:spMkLst>
        </pc:spChg>
      </pc:sldChg>
      <pc:sldChg chg="modSp add mod modNotesTx">
        <pc:chgData name="Martin Johannes Rønnekjær Jensen" userId="0eb851300a361a47" providerId="LiveId" clId="{E10E1734-137E-4570-B7BB-5005C5818269}" dt="2023-08-22T19:43:01.774" v="19027" actId="20577"/>
        <pc:sldMkLst>
          <pc:docMk/>
          <pc:sldMk cId="1934206558" sldId="489"/>
        </pc:sldMkLst>
        <pc:spChg chg="mod">
          <ac:chgData name="Martin Johannes Rønnekjær Jensen" userId="0eb851300a361a47" providerId="LiveId" clId="{E10E1734-137E-4570-B7BB-5005C5818269}" dt="2023-08-16T18:41:55.239" v="18804" actId="20577"/>
          <ac:spMkLst>
            <pc:docMk/>
            <pc:sldMk cId="1934206558" sldId="489"/>
            <ac:spMk id="3" creationId="{CF1B1F9C-8688-3042-67B4-D778DB9609F1}"/>
          </ac:spMkLst>
        </pc:spChg>
        <pc:spChg chg="mod">
          <ac:chgData name="Martin Johannes Rønnekjær Jensen" userId="0eb851300a361a47" providerId="LiveId" clId="{E10E1734-137E-4570-B7BB-5005C5818269}" dt="2023-08-22T19:43:01.774" v="19027" actId="20577"/>
          <ac:spMkLst>
            <pc:docMk/>
            <pc:sldMk cId="1934206558" sldId="489"/>
            <ac:spMk id="4" creationId="{E356C0CD-AA71-8E84-A32B-2260A6524717}"/>
          </ac:spMkLst>
        </pc:spChg>
      </pc:sldChg>
      <pc:sldChg chg="modSp add mod ord modNotesTx">
        <pc:chgData name="Martin Johannes Rønnekjær Jensen" userId="0eb851300a361a47" providerId="LiveId" clId="{E10E1734-137E-4570-B7BB-5005C5818269}" dt="2023-08-13T18:38:31.192" v="18149" actId="20577"/>
        <pc:sldMkLst>
          <pc:docMk/>
          <pc:sldMk cId="623087394" sldId="490"/>
        </pc:sldMkLst>
        <pc:spChg chg="mod">
          <ac:chgData name="Martin Johannes Rønnekjær Jensen" userId="0eb851300a361a47" providerId="LiveId" clId="{E10E1734-137E-4570-B7BB-5005C5818269}" dt="2023-08-13T18:37:58.727" v="18148" actId="1035"/>
          <ac:spMkLst>
            <pc:docMk/>
            <pc:sldMk cId="623087394" sldId="490"/>
            <ac:spMk id="4" creationId="{E356C0CD-AA71-8E84-A32B-2260A6524717}"/>
          </ac:spMkLst>
        </pc:spChg>
        <pc:spChg chg="mod">
          <ac:chgData name="Martin Johannes Rønnekjær Jensen" userId="0eb851300a361a47" providerId="LiveId" clId="{E10E1734-137E-4570-B7BB-5005C5818269}" dt="2023-08-13T18:37:41.439" v="18132"/>
          <ac:spMkLst>
            <pc:docMk/>
            <pc:sldMk cId="623087394" sldId="490"/>
            <ac:spMk id="12" creationId="{4AB415E1-DD07-5711-ED14-BAAD881D41EF}"/>
          </ac:spMkLst>
        </pc:spChg>
      </pc:sldChg>
      <pc:sldChg chg="modSp add mod">
        <pc:chgData name="Martin Johannes Rønnekjær Jensen" userId="0eb851300a361a47" providerId="LiveId" clId="{E10E1734-137E-4570-B7BB-5005C5818269}" dt="2023-08-18T21:48:31.736" v="18971" actId="20577"/>
        <pc:sldMkLst>
          <pc:docMk/>
          <pc:sldMk cId="1195479778" sldId="491"/>
        </pc:sldMkLst>
        <pc:spChg chg="mod">
          <ac:chgData name="Martin Johannes Rønnekjær Jensen" userId="0eb851300a361a47" providerId="LiveId" clId="{E10E1734-137E-4570-B7BB-5005C5818269}" dt="2023-08-15T18:55:06.428" v="18221" actId="20577"/>
          <ac:spMkLst>
            <pc:docMk/>
            <pc:sldMk cId="1195479778" sldId="491"/>
            <ac:spMk id="4" creationId="{E356C0CD-AA71-8E84-A32B-2260A6524717}"/>
          </ac:spMkLst>
        </pc:spChg>
        <pc:spChg chg="mod">
          <ac:chgData name="Martin Johannes Rønnekjær Jensen" userId="0eb851300a361a47" providerId="LiveId" clId="{E10E1734-137E-4570-B7BB-5005C5818269}" dt="2023-08-18T21:48:31.736" v="18971" actId="20577"/>
          <ac:spMkLst>
            <pc:docMk/>
            <pc:sldMk cId="1195479778" sldId="491"/>
            <ac:spMk id="12" creationId="{4AB415E1-DD07-5711-ED14-BAAD881D41EF}"/>
          </ac:spMkLst>
        </pc:spChg>
      </pc:sldChg>
      <pc:sldChg chg="addSp modSp add mod ord modNotesTx">
        <pc:chgData name="Martin Johannes Rønnekjær Jensen" userId="0eb851300a361a47" providerId="LiveId" clId="{E10E1734-137E-4570-B7BB-5005C5818269}" dt="2023-08-18T21:46:53.876" v="18968" actId="113"/>
        <pc:sldMkLst>
          <pc:docMk/>
          <pc:sldMk cId="1641451480" sldId="492"/>
        </pc:sldMkLst>
        <pc:spChg chg="mod">
          <ac:chgData name="Martin Johannes Rønnekjær Jensen" userId="0eb851300a361a47" providerId="LiveId" clId="{E10E1734-137E-4570-B7BB-5005C5818269}" dt="2023-08-18T21:46:53.876" v="18968" actId="113"/>
          <ac:spMkLst>
            <pc:docMk/>
            <pc:sldMk cId="1641451480" sldId="492"/>
            <ac:spMk id="3" creationId="{CF1B1F9C-8688-3042-67B4-D778DB9609F1}"/>
          </ac:spMkLst>
        </pc:spChg>
        <pc:spChg chg="mod">
          <ac:chgData name="Martin Johannes Rønnekjær Jensen" userId="0eb851300a361a47" providerId="LiveId" clId="{E10E1734-137E-4570-B7BB-5005C5818269}" dt="2023-08-15T18:58:32.633" v="18259" actId="1036"/>
          <ac:spMkLst>
            <pc:docMk/>
            <pc:sldMk cId="1641451480" sldId="492"/>
            <ac:spMk id="4" creationId="{E356C0CD-AA71-8E84-A32B-2260A6524717}"/>
          </ac:spMkLst>
        </pc:spChg>
        <pc:spChg chg="add mod">
          <ac:chgData name="Martin Johannes Rønnekjær Jensen" userId="0eb851300a361a47" providerId="LiveId" clId="{E10E1734-137E-4570-B7BB-5005C5818269}" dt="2023-08-15T18:58:22.405" v="18257" actId="1035"/>
          <ac:spMkLst>
            <pc:docMk/>
            <pc:sldMk cId="1641451480" sldId="492"/>
            <ac:spMk id="6" creationId="{A78CCF55-BFA9-5732-BCB0-847D96907326}"/>
          </ac:spMkLst>
        </pc:spChg>
      </pc:sldChg>
      <pc:sldChg chg="addSp delSp modSp add mod modNotesTx">
        <pc:chgData name="Martin Johannes Rønnekjær Jensen" userId="0eb851300a361a47" providerId="LiveId" clId="{E10E1734-137E-4570-B7BB-5005C5818269}" dt="2023-08-15T19:00:46.964" v="18299" actId="114"/>
        <pc:sldMkLst>
          <pc:docMk/>
          <pc:sldMk cId="614359656" sldId="493"/>
        </pc:sldMkLst>
        <pc:spChg chg="mod">
          <ac:chgData name="Martin Johannes Rønnekjær Jensen" userId="0eb851300a361a47" providerId="LiveId" clId="{E10E1734-137E-4570-B7BB-5005C5818269}" dt="2023-08-15T18:59:24.409" v="18266" actId="20577"/>
          <ac:spMkLst>
            <pc:docMk/>
            <pc:sldMk cId="614359656" sldId="493"/>
            <ac:spMk id="3" creationId="{CF1B1F9C-8688-3042-67B4-D778DB9609F1}"/>
          </ac:spMkLst>
        </pc:spChg>
        <pc:spChg chg="mod">
          <ac:chgData name="Martin Johannes Rønnekjær Jensen" userId="0eb851300a361a47" providerId="LiveId" clId="{E10E1734-137E-4570-B7BB-5005C5818269}" dt="2023-08-15T18:59:30.436" v="18269" actId="20577"/>
          <ac:spMkLst>
            <pc:docMk/>
            <pc:sldMk cId="614359656" sldId="493"/>
            <ac:spMk id="4" creationId="{E356C0CD-AA71-8E84-A32B-2260A6524717}"/>
          </ac:spMkLst>
        </pc:spChg>
        <pc:spChg chg="add del mod">
          <ac:chgData name="Martin Johannes Rønnekjær Jensen" userId="0eb851300a361a47" providerId="LiveId" clId="{E10E1734-137E-4570-B7BB-5005C5818269}" dt="2023-08-15T19:00:26.441" v="18287" actId="478"/>
          <ac:spMkLst>
            <pc:docMk/>
            <pc:sldMk cId="614359656" sldId="493"/>
            <ac:spMk id="6" creationId="{48226C15-29A9-69F7-0699-E3727D5DD99B}"/>
          </ac:spMkLst>
        </pc:spChg>
        <pc:spChg chg="add mod">
          <ac:chgData name="Martin Johannes Rønnekjær Jensen" userId="0eb851300a361a47" providerId="LiveId" clId="{E10E1734-137E-4570-B7BB-5005C5818269}" dt="2023-08-15T19:00:46.964" v="18299" actId="114"/>
          <ac:spMkLst>
            <pc:docMk/>
            <pc:sldMk cId="614359656" sldId="493"/>
            <ac:spMk id="8" creationId="{19815596-52EA-E55E-C6E1-26EA7AB935DE}"/>
          </ac:spMkLst>
        </pc:spChg>
        <pc:spChg chg="add mod">
          <ac:chgData name="Martin Johannes Rønnekjær Jensen" userId="0eb851300a361a47" providerId="LiveId" clId="{E10E1734-137E-4570-B7BB-5005C5818269}" dt="2023-08-15T19:00:30.599" v="18288" actId="1076"/>
          <ac:spMkLst>
            <pc:docMk/>
            <pc:sldMk cId="614359656" sldId="493"/>
            <ac:spMk id="9" creationId="{CA528760-0F8B-69AF-7D3A-E205AD25D2B6}"/>
          </ac:spMkLst>
        </pc:spChg>
      </pc:sldChg>
      <pc:sldChg chg="modSp add mod modNotesTx">
        <pc:chgData name="Martin Johannes Rønnekjær Jensen" userId="0eb851300a361a47" providerId="LiveId" clId="{E10E1734-137E-4570-B7BB-5005C5818269}" dt="2023-08-16T18:33:53.143" v="18625" actId="20577"/>
        <pc:sldMkLst>
          <pc:docMk/>
          <pc:sldMk cId="1052313882" sldId="494"/>
        </pc:sldMkLst>
        <pc:spChg chg="mod">
          <ac:chgData name="Martin Johannes Rønnekjær Jensen" userId="0eb851300a361a47" providerId="LiveId" clId="{E10E1734-137E-4570-B7BB-5005C5818269}" dt="2023-08-16T18:33:53.143" v="18625" actId="20577"/>
          <ac:spMkLst>
            <pc:docMk/>
            <pc:sldMk cId="1052313882" sldId="494"/>
            <ac:spMk id="3" creationId="{CF1B1F9C-8688-3042-67B4-D778DB9609F1}"/>
          </ac:spMkLst>
        </pc:spChg>
        <pc:spChg chg="mod">
          <ac:chgData name="Martin Johannes Rønnekjær Jensen" userId="0eb851300a361a47" providerId="LiveId" clId="{E10E1734-137E-4570-B7BB-5005C5818269}" dt="2023-08-16T17:47:35.521" v="18439" actId="20577"/>
          <ac:spMkLst>
            <pc:docMk/>
            <pc:sldMk cId="1052313882" sldId="494"/>
            <ac:spMk id="4" creationId="{E356C0CD-AA71-8E84-A32B-2260A6524717}"/>
          </ac:spMkLst>
        </pc:spChg>
      </pc:sldChg>
      <pc:sldChg chg="addSp delSp modSp add mod ord modNotesTx">
        <pc:chgData name="Martin Johannes Rønnekjær Jensen" userId="0eb851300a361a47" providerId="LiveId" clId="{E10E1734-137E-4570-B7BB-5005C5818269}" dt="2023-08-22T19:14:05.790" v="19016" actId="20577"/>
        <pc:sldMkLst>
          <pc:docMk/>
          <pc:sldMk cId="1257067842" sldId="495"/>
        </pc:sldMkLst>
        <pc:spChg chg="mod">
          <ac:chgData name="Martin Johannes Rønnekjær Jensen" userId="0eb851300a361a47" providerId="LiveId" clId="{E10E1734-137E-4570-B7BB-5005C5818269}" dt="2023-08-16T18:32:43.296" v="18615" actId="114"/>
          <ac:spMkLst>
            <pc:docMk/>
            <pc:sldMk cId="1257067842" sldId="495"/>
            <ac:spMk id="3" creationId="{CF1B1F9C-8688-3042-67B4-D778DB9609F1}"/>
          </ac:spMkLst>
        </pc:spChg>
        <pc:spChg chg="mod">
          <ac:chgData name="Martin Johannes Rønnekjær Jensen" userId="0eb851300a361a47" providerId="LiveId" clId="{E10E1734-137E-4570-B7BB-5005C5818269}" dt="2023-08-22T19:14:05.790" v="19016" actId="20577"/>
          <ac:spMkLst>
            <pc:docMk/>
            <pc:sldMk cId="1257067842" sldId="495"/>
            <ac:spMk id="4" creationId="{E356C0CD-AA71-8E84-A32B-2260A6524717}"/>
          </ac:spMkLst>
        </pc:spChg>
        <pc:spChg chg="add del mod">
          <ac:chgData name="Martin Johannes Rønnekjær Jensen" userId="0eb851300a361a47" providerId="LiveId" clId="{E10E1734-137E-4570-B7BB-5005C5818269}" dt="2023-08-16T18:28:13.458" v="18568" actId="478"/>
          <ac:spMkLst>
            <pc:docMk/>
            <pc:sldMk cId="1257067842" sldId="495"/>
            <ac:spMk id="6" creationId="{E037BB70-F82F-1513-0986-FC5F60106E0E}"/>
          </ac:spMkLst>
        </pc:spChg>
        <pc:spChg chg="add del mod">
          <ac:chgData name="Martin Johannes Rønnekjær Jensen" userId="0eb851300a361a47" providerId="LiveId" clId="{E10E1734-137E-4570-B7BB-5005C5818269}" dt="2023-08-16T18:27:26.756" v="18532"/>
          <ac:spMkLst>
            <pc:docMk/>
            <pc:sldMk cId="1257067842" sldId="495"/>
            <ac:spMk id="8" creationId="{8F667840-CA53-828E-1FAB-649BC0FBDEE4}"/>
          </ac:spMkLst>
        </pc:spChg>
      </pc:sldChg>
      <pc:sldChg chg="addSp modSp add mod modNotesTx">
        <pc:chgData name="Martin Johannes Rønnekjær Jensen" userId="0eb851300a361a47" providerId="LiveId" clId="{E10E1734-137E-4570-B7BB-5005C5818269}" dt="2023-08-16T18:45:22.689" v="18883" actId="20577"/>
        <pc:sldMkLst>
          <pc:docMk/>
          <pc:sldMk cId="1207579992" sldId="496"/>
        </pc:sldMkLst>
        <pc:spChg chg="mod">
          <ac:chgData name="Martin Johannes Rønnekjær Jensen" userId="0eb851300a361a47" providerId="LiveId" clId="{E10E1734-137E-4570-B7BB-5005C5818269}" dt="2023-08-16T18:45:11.987" v="18871" actId="20577"/>
          <ac:spMkLst>
            <pc:docMk/>
            <pc:sldMk cId="1207579992" sldId="496"/>
            <ac:spMk id="3" creationId="{CF1B1F9C-8688-3042-67B4-D778DB9609F1}"/>
          </ac:spMkLst>
        </pc:spChg>
        <pc:spChg chg="mod">
          <ac:chgData name="Martin Johannes Rønnekjær Jensen" userId="0eb851300a361a47" providerId="LiveId" clId="{E10E1734-137E-4570-B7BB-5005C5818269}" dt="2023-08-16T18:43:11.750" v="18830" actId="20577"/>
          <ac:spMkLst>
            <pc:docMk/>
            <pc:sldMk cId="1207579992" sldId="496"/>
            <ac:spMk id="4" creationId="{E356C0CD-AA71-8E84-A32B-2260A6524717}"/>
          </ac:spMkLst>
        </pc:spChg>
        <pc:spChg chg="add mod">
          <ac:chgData name="Martin Johannes Rønnekjær Jensen" userId="0eb851300a361a47" providerId="LiveId" clId="{E10E1734-137E-4570-B7BB-5005C5818269}" dt="2023-08-16T18:45:22.689" v="18883" actId="20577"/>
          <ac:spMkLst>
            <pc:docMk/>
            <pc:sldMk cId="1207579992" sldId="496"/>
            <ac:spMk id="6" creationId="{57DCC362-FCAB-29A0-2AF1-2D7AE6B7AFDC}"/>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dirty="0"/>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EA93C8B-EB90-42CA-82C1-4B13FD70CD3F}" type="datetimeFigureOut">
              <a:rPr lang="da-DK" smtClean="0"/>
              <a:t>23-08-2023</a:t>
            </a:fld>
            <a:endParaRPr lang="da-DK" dirty="0"/>
          </a:p>
        </p:txBody>
      </p:sp>
      <p:sp>
        <p:nvSpPr>
          <p:cNvPr id="4" name="Pladsholder til slidebille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a-DK" dirty="0"/>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dirty="0"/>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EFD0830-9A42-48C0-AE4C-223B83A91DF5}" type="slidenum">
              <a:rPr lang="da-DK" smtClean="0"/>
              <a:t>‹nr.›</a:t>
            </a:fld>
            <a:endParaRPr lang="da-DK" dirty="0"/>
          </a:p>
        </p:txBody>
      </p:sp>
    </p:spTree>
    <p:extLst>
      <p:ext uri="{BB962C8B-B14F-4D97-AF65-F5344CB8AC3E}">
        <p14:creationId xmlns:p14="http://schemas.microsoft.com/office/powerpoint/2010/main" val="24985658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youtube.com/watch?v=S1KWUq7DB6w" TargetMode="External"/><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jstor.org/stable/590695?seq=1#page_scan_tab_contents"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youtube.com/watch?v=aNOZ7ocLD74" TargetMode="External"/><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biblehub.com/job/2-9.ht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8" Type="http://schemas.openxmlformats.org/officeDocument/2006/relationships/hyperlink" Target="https://www.blueletterbible.org/lexicon/h453/kjv/wlc/0-1/" TargetMode="External"/><Relationship Id="rId3" Type="http://schemas.openxmlformats.org/officeDocument/2006/relationships/hyperlink" Target="https://www.blueletterbible.org/lexicon/h464/kjv/wlc/0-1/" TargetMode="External"/><Relationship Id="rId7" Type="http://schemas.openxmlformats.org/officeDocument/2006/relationships/hyperlink" Target="https://www.blueletterbible.org/lexicon/h347/kjv/wlc/0-1/" TargetMode="External"/><Relationship Id="rId2" Type="http://schemas.openxmlformats.org/officeDocument/2006/relationships/slide" Target="../slides/slide20.xml"/><Relationship Id="rId1" Type="http://schemas.openxmlformats.org/officeDocument/2006/relationships/notesMaster" Target="../notesMasters/notesMaster1.xml"/><Relationship Id="rId6" Type="http://schemas.openxmlformats.org/officeDocument/2006/relationships/hyperlink" Target="https://www.blueletterbible.org/lexicon/h6691/kjv/wlc/0-1/" TargetMode="External"/><Relationship Id="rId5" Type="http://schemas.openxmlformats.org/officeDocument/2006/relationships/hyperlink" Target="https://en.wikipedia.org/wiki/Bel_(mythology)" TargetMode="External"/><Relationship Id="rId4" Type="http://schemas.openxmlformats.org/officeDocument/2006/relationships/hyperlink" Target="https://www.blueletterbible.org/lexicon/h1085/kjv/wlc/0-1/" TargetMode="Externa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en.wikipedia.org/wiki/Danel" TargetMode="External"/><Relationship Id="rId7" Type="http://schemas.openxmlformats.org/officeDocument/2006/relationships/hyperlink" Target="http://timeline.biblehistory.com/event/job"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s://www.blueletterbible.org/lexicon/h347/kjv/wlc/0-1/" TargetMode="External"/><Relationship Id="rId5" Type="http://schemas.openxmlformats.org/officeDocument/2006/relationships/hyperlink" Target="https://www.blueletterbible.org/lexicon/h3437/kjv/wlc/0-1/" TargetMode="External"/><Relationship Id="rId4" Type="http://schemas.openxmlformats.org/officeDocument/2006/relationships/hyperlink" Target="http://timeline.biblehistory.com/event/issachar" TargetMode="Externa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biblehub.com/commentaries/pulpit/job/3.ht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www.biblestudy.org/bibleref/meaning-of-numbers-in-bible/introduction.html"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jesusalive.cc/jobs-age-when-suffering/" TargetMode="Externa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https://en.wikipedia.org/wiki/Baal" TargetMode="External"/><Relationship Id="rId2" Type="http://schemas.openxmlformats.org/officeDocument/2006/relationships/slide" Target="../slides/slide37.xml"/><Relationship Id="rId1" Type="http://schemas.openxmlformats.org/officeDocument/2006/relationships/notesMaster" Target="../notesMasters/notesMaster1.xml"/><Relationship Id="rId4" Type="http://schemas.openxmlformats.org/officeDocument/2006/relationships/hyperlink" Target="https://en.wikipedia.org/wiki/Bel_(mythology)" TargetMode="Externa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s://www.youtube.com/watch?v=_4x_8yT_5p4" TargetMode="External"/><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blueletterbible.org/lexicon/h1350/kjv/wlc/0-1/" TargetMode="External"/><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iola.edu/blogs/good-book-blog/2021/why-michael-heiser-is-probably-wrong-about-satan-in-the-book-of-job" TargetMode="External"/><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3" Type="http://schemas.openxmlformats.org/officeDocument/2006/relationships/hyperlink" Target="https://www.blueletterbible.org/lexicon/h2451/kjv/wlc/0-1/" TargetMode="External"/><Relationship Id="rId2" Type="http://schemas.openxmlformats.org/officeDocument/2006/relationships/slide" Target="../slides/slide52.xml"/><Relationship Id="rId1" Type="http://schemas.openxmlformats.org/officeDocument/2006/relationships/notesMaster" Target="../notesMasters/notesMaster1.xml"/><Relationship Id="rId4" Type="http://schemas.openxmlformats.org/officeDocument/2006/relationships/hyperlink" Target="https://www.blueletterbible.org/lexicon/h998/kjv/wlc/0-1/" TargetMode="Externa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3" Type="http://schemas.openxmlformats.org/officeDocument/2006/relationships/hyperlink" Target="https://en.wikipedia.org/wiki/Kaph#Significance_of_kaph_in_Hebrew" TargetMode="External"/><Relationship Id="rId7" Type="http://schemas.openxmlformats.org/officeDocument/2006/relationships/hyperlink" Target="https://answersingenesis.org/adam-and-eve/in-depth-look-at-translation-of-hebrew-word-adam/" TargetMode="External"/><Relationship Id="rId2" Type="http://schemas.openxmlformats.org/officeDocument/2006/relationships/slide" Target="../slides/slide57.xml"/><Relationship Id="rId1" Type="http://schemas.openxmlformats.org/officeDocument/2006/relationships/notesMaster" Target="../notesMasters/notesMaster1.xml"/><Relationship Id="rId6" Type="http://schemas.openxmlformats.org/officeDocument/2006/relationships/hyperlink" Target="https://drmsh.com/adam-adam/" TargetMode="External"/><Relationship Id="rId5" Type="http://schemas.openxmlformats.org/officeDocument/2006/relationships/hyperlink" Target="https://www.blueletterbible.org/lexicon/h121/kjv/wlc/0-1/" TargetMode="External"/><Relationship Id="rId4" Type="http://schemas.openxmlformats.org/officeDocument/2006/relationships/hyperlink" Target="https://biblehub.com/job/31-33.htm" TargetMode="Externa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3" Type="http://schemas.openxmlformats.org/officeDocument/2006/relationships/hyperlink" Target="https://www.bibelselskabet.dk/brugbibelen/bibelenonline/Ef/6#10-14" TargetMode="External"/><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3" Type="http://schemas.openxmlformats.org/officeDocument/2006/relationships/hyperlink" Target="https://armstronginstitute.org/138-what-is-jobs-behemoth" TargetMode="External"/><Relationship Id="rId7" Type="http://schemas.openxmlformats.org/officeDocument/2006/relationships/hyperlink" Target="https://www.thegospelcoalition.org/article/gods-sovereignty-behemoth-leviathan/" TargetMode="External"/><Relationship Id="rId2" Type="http://schemas.openxmlformats.org/officeDocument/2006/relationships/slide" Target="../slides/slide74.xml"/><Relationship Id="rId1" Type="http://schemas.openxmlformats.org/officeDocument/2006/relationships/notesMaster" Target="../notesMasters/notesMaster1.xml"/><Relationship Id="rId6" Type="http://schemas.openxmlformats.org/officeDocument/2006/relationships/hyperlink" Target="https://education.nationalgeographic.org/resource/herding" TargetMode="External"/><Relationship Id="rId5" Type="http://schemas.openxmlformats.org/officeDocument/2006/relationships/hyperlink" Target="https://en.wikipedia.org/wiki/Metallurgy#History_of_metallurgy" TargetMode="External"/><Relationship Id="rId4" Type="http://schemas.openxmlformats.org/officeDocument/2006/relationships/hyperlink" Target="https://en.wikipedia.org/wiki/Silver" TargetMode="Externa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3" Type="http://schemas.openxmlformats.org/officeDocument/2006/relationships/hyperlink" Target="http://redeemerbible.org/insights/2020/2/18/seed-of-the-serpent-and-the-seed-of-the-woman"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3" Type="http://schemas.openxmlformats.org/officeDocument/2006/relationships/hyperlink" Target="https://www.blueletterbible.org/lexicon/g1404/kjv/tr/0-1/" TargetMode="External"/><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3" Type="http://schemas.openxmlformats.org/officeDocument/2006/relationships/hyperlink" Target="https://www.ministrymagazine.org/archive/2014/03/job-426-and-the-absence-of-sin-in-jobs-repentence" TargetMode="External"/><Relationship Id="rId7" Type="http://schemas.openxmlformats.org/officeDocument/2006/relationships/hyperlink" Target="https://www.bibelselskabet.dk/brugbibelen/bibelenonline/Jon/3" TargetMode="External"/><Relationship Id="rId2" Type="http://schemas.openxmlformats.org/officeDocument/2006/relationships/slide" Target="../slides/slide88.xml"/><Relationship Id="rId1" Type="http://schemas.openxmlformats.org/officeDocument/2006/relationships/notesMaster" Target="../notesMasters/notesMaster1.xml"/><Relationship Id="rId6" Type="http://schemas.openxmlformats.org/officeDocument/2006/relationships/hyperlink" Target="https://www.bibelselskabet.dk/brugbibelen/bibelenonline/Luk/10#13" TargetMode="External"/><Relationship Id="rId5" Type="http://schemas.openxmlformats.org/officeDocument/2006/relationships/hyperlink" Target="https://biblehub.com/job/42-6.htm" TargetMode="External"/><Relationship Id="rId4" Type="http://schemas.openxmlformats.org/officeDocument/2006/relationships/hyperlink" Target="https://www.blueletterbible.org/lexicon/h5162/kjv/wlc/0-1/" TargetMode="Externa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nduringword.com/bible-commentary/job-1/"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3" Type="http://schemas.openxmlformats.org/officeDocument/2006/relationships/hyperlink" Target="https://www.youtube.com/watch?v=jgfiqAQyiY0" TargetMode="External"/><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s://enduringword.com/bible-commentary/job-1/" TargetMode="External"/><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3" Type="http://schemas.openxmlformats.org/officeDocument/2006/relationships/hyperlink" Target="https://www.youtube.com/watch?v=xQwnH8th_fs" TargetMode="External"/><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Retsindig: S</a:t>
            </a:r>
            <a:r>
              <a:rPr lang="da-DK" b="0" i="0" dirty="0">
                <a:solidFill>
                  <a:srgbClr val="333333"/>
                </a:solidFill>
                <a:effectLst/>
                <a:latin typeface="Verdana" panose="020B0604030504040204" pitchFamily="34" charset="0"/>
              </a:rPr>
              <a:t>om bestræber sig på at være redelig og retfærdig i tankegang og handling – Nært fællesskab med Gud og elsker at holde hans befalinger (Credo kommentaren s. 41)</a:t>
            </a:r>
            <a:endParaRPr lang="da-DK" noProof="0" dirty="0"/>
          </a:p>
          <a:p>
            <a:r>
              <a:rPr lang="da-DK" noProof="0" dirty="0"/>
              <a:t>Retskaffen: Ærlig og pålidelig - lovlydig</a:t>
            </a:r>
          </a:p>
          <a:p>
            <a:r>
              <a:rPr lang="da-DK" b="0" i="0" dirty="0">
                <a:solidFill>
                  <a:srgbClr val="333333"/>
                </a:solidFill>
                <a:effectLst/>
                <a:latin typeface="Verdana" panose="020B0604030504040204" pitchFamily="34" charset="0"/>
              </a:rPr>
              <a:t>Gudfrygtig: Lydig over for Gud i from ærbødighed (respekt/ydmyghed)</a:t>
            </a:r>
          </a:p>
          <a:p>
            <a:endParaRPr lang="da-DK" b="0" i="0" noProof="0" dirty="0">
              <a:solidFill>
                <a:srgbClr val="333333"/>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Det er næppe meningen at vi skal lægge meget i stedet, og nærmere skal det virke som ”I en galakse langt </a:t>
            </a:r>
            <a:r>
              <a:rPr lang="da-DK" dirty="0" err="1"/>
              <a:t>langt</a:t>
            </a:r>
            <a:r>
              <a:rPr lang="da-DK" dirty="0"/>
              <a:t> væk...” / ”I et land langt </a:t>
            </a:r>
            <a:r>
              <a:rPr lang="da-DK" dirty="0" err="1"/>
              <a:t>langt</a:t>
            </a:r>
            <a:r>
              <a:rPr lang="da-DK" dirty="0"/>
              <a:t> væk...” Læg mærke til at Us ikke er på kortet.</a:t>
            </a:r>
          </a:p>
          <a:p>
            <a:endParaRPr lang="da-DK" b="0" i="0" noProof="0" dirty="0">
              <a:solidFill>
                <a:srgbClr val="333333"/>
              </a:solidFill>
              <a:effectLst/>
              <a:latin typeface="Verdana" panose="020B0604030504040204" pitchFamily="34" charset="0"/>
            </a:endParaRPr>
          </a:p>
          <a:p>
            <a:r>
              <a:rPr lang="da-DK" b="0" i="0" noProof="0" dirty="0">
                <a:solidFill>
                  <a:srgbClr val="333333"/>
                </a:solidFill>
                <a:effectLst/>
                <a:latin typeface="Verdana" panose="020B0604030504040204" pitchFamily="34" charset="0"/>
              </a:rPr>
              <a:t>Det betyder ikke nødvendigvis at Job aldrig har syndet, men det betyder i hvert fald at han står ren overfor Gud pt. Dette faktum er meget vigtigt, da det bliver vigtigt senere (Da han bliver anklaget for at have syndet)</a:t>
            </a:r>
          </a:p>
          <a:p>
            <a:endParaRPr lang="da-DK" b="0" i="0" noProof="0" dirty="0">
              <a:solidFill>
                <a:srgbClr val="333333"/>
              </a:solidFill>
              <a:effectLst/>
              <a:latin typeface="Verdan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Vi kan overveje: Er der nogen som er retfærdig? I gamle testamente bliver flere mennesker beskrevet som gjort retfærdige ved tro. I et kristent perspektiv kan vi også tænke, at vi er blevet gjort retfærdige, trods at vi stadig synder. Man kan derfor komme til at tænke, at nu når man er kristen, fortjener man særbehandling fra Gud.</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b="1" noProof="0" dirty="0"/>
              <a:t>Ifølge ordnet.dk:</a:t>
            </a:r>
          </a:p>
          <a:p>
            <a:r>
              <a:rPr lang="da-DK" noProof="0" dirty="0"/>
              <a:t>Retsindig: S</a:t>
            </a:r>
            <a:r>
              <a:rPr lang="da-DK" b="0" i="0" dirty="0">
                <a:solidFill>
                  <a:srgbClr val="333333"/>
                </a:solidFill>
                <a:effectLst/>
                <a:latin typeface="Verdana" panose="020B0604030504040204" pitchFamily="34" charset="0"/>
              </a:rPr>
              <a:t>om bestræber sig på at være redelig og retfærdig i tankegang og handling – Nært fællesskab med Gud og elsker at holde hans befalinger (Credo kommentaren s. 41)</a:t>
            </a:r>
            <a:endParaRPr lang="da-DK" noProof="0" dirty="0"/>
          </a:p>
          <a:p>
            <a:r>
              <a:rPr lang="da-DK" noProof="0" dirty="0"/>
              <a:t>Retskaffen: Ærlig og pålidelig - lovlydig</a:t>
            </a:r>
          </a:p>
          <a:p>
            <a:r>
              <a:rPr lang="da-DK" b="0" i="0" dirty="0">
                <a:solidFill>
                  <a:srgbClr val="333333"/>
                </a:solidFill>
                <a:effectLst/>
                <a:latin typeface="Verdana" panose="020B0604030504040204" pitchFamily="34" charset="0"/>
              </a:rPr>
              <a:t>Gudfrygtig: Lydig over for Gud i from ærbødighed (respekt/ydmyghed)</a:t>
            </a:r>
          </a:p>
          <a:p>
            <a:endParaRPr lang="da-DK" b="0" i="0" dirty="0">
              <a:solidFill>
                <a:srgbClr val="333333"/>
              </a:solidFill>
              <a:effectLst/>
              <a:latin typeface="Verdana" panose="020B0604030504040204" pitchFamily="34" charset="0"/>
            </a:endParaRPr>
          </a:p>
          <a:p>
            <a:r>
              <a:rPr lang="da-DK" b="0" i="0" dirty="0">
                <a:solidFill>
                  <a:srgbClr val="333333"/>
                </a:solidFill>
                <a:effectLst/>
                <a:latin typeface="Verdana" panose="020B0604030504040204" pitchFamily="34" charset="0"/>
              </a:rPr>
              <a:t>Vi ved fra Job. 13, 26 og Job. 31, 33 at han ikke er syndfri, og at han har syndet før i tiden.</a:t>
            </a:r>
          </a:p>
          <a:p>
            <a:endParaRPr lang="da-DK" b="0" i="0" dirty="0">
              <a:solidFill>
                <a:srgbClr val="333333"/>
              </a:solidFill>
              <a:effectLst/>
              <a:latin typeface="Verdana" panose="020B0604030504040204" pitchFamily="34" charset="0"/>
            </a:endParaRPr>
          </a:p>
          <a:p>
            <a:r>
              <a:rPr lang="da-DK" sz="1800" dirty="0">
                <a:effectLst/>
                <a:latin typeface="Calibri" panose="020F0502020204030204" pitchFamily="34" charset="0"/>
              </a:rPr>
              <a:t>2020 siger også at Job "Aldrig [har gjort] noget forkert" i k1v1, hvilket ikke er rigtigt. I k1v5 siger den også "tale grimt om Gud" i stedet for forbandelse, hvilket giver et forkert indtryk af hvad forbandelse er.</a:t>
            </a:r>
            <a:endParaRPr lang="da-DK" dirty="0"/>
          </a:p>
          <a:p>
            <a:endParaRPr lang="da-DK" noProof="0" dirty="0"/>
          </a:p>
        </p:txBody>
      </p:sp>
      <p:sp>
        <p:nvSpPr>
          <p:cNvPr id="4" name="Pladsholder til slidenummer 3"/>
          <p:cNvSpPr>
            <a:spLocks noGrp="1"/>
          </p:cNvSpPr>
          <p:nvPr>
            <p:ph type="sldNum" sz="quarter" idx="5"/>
          </p:nvPr>
        </p:nvSpPr>
        <p:spPr/>
        <p:txBody>
          <a:bodyPr/>
          <a:lstStyle/>
          <a:p>
            <a:fld id="{5EFD0830-9A42-48C0-AE4C-223B83A91DF5}" type="slidenum">
              <a:rPr lang="da-DK" smtClean="0"/>
              <a:t>2</a:t>
            </a:fld>
            <a:endParaRPr lang="da-DK" dirty="0"/>
          </a:p>
        </p:txBody>
      </p:sp>
    </p:spTree>
    <p:extLst>
      <p:ext uri="{BB962C8B-B14F-4D97-AF65-F5344CB8AC3E}">
        <p14:creationId xmlns:p14="http://schemas.microsoft.com/office/powerpoint/2010/main" val="1415127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kommer stormen...</a:t>
            </a:r>
          </a:p>
          <a:p>
            <a:r>
              <a:rPr lang="da-DK" dirty="0"/>
              <a:t>”Guds ild” lader til at være et udtryk for lynnedslag.</a:t>
            </a:r>
          </a:p>
        </p:txBody>
      </p:sp>
      <p:sp>
        <p:nvSpPr>
          <p:cNvPr id="4" name="Pladsholder til slidenummer 3"/>
          <p:cNvSpPr>
            <a:spLocks noGrp="1"/>
          </p:cNvSpPr>
          <p:nvPr>
            <p:ph type="sldNum" sz="quarter" idx="5"/>
          </p:nvPr>
        </p:nvSpPr>
        <p:spPr/>
        <p:txBody>
          <a:bodyPr/>
          <a:lstStyle/>
          <a:p>
            <a:fld id="{5EFD0830-9A42-48C0-AE4C-223B83A91DF5}" type="slidenum">
              <a:rPr lang="da-DK" smtClean="0"/>
              <a:t>11</a:t>
            </a:fld>
            <a:endParaRPr lang="da-DK" dirty="0"/>
          </a:p>
        </p:txBody>
      </p:sp>
    </p:spTree>
    <p:extLst>
      <p:ext uri="{BB962C8B-B14F-4D97-AF65-F5344CB8AC3E}">
        <p14:creationId xmlns:p14="http://schemas.microsoft.com/office/powerpoint/2010/main" val="3693387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Kaldæere</a:t>
            </a:r>
            <a:r>
              <a:rPr lang="da-DK" dirty="0"/>
              <a:t> lader til at være et folk der bor i det moderne Irak, datidens Babylon.</a:t>
            </a:r>
          </a:p>
        </p:txBody>
      </p:sp>
      <p:sp>
        <p:nvSpPr>
          <p:cNvPr id="4" name="Pladsholder til slidenummer 3"/>
          <p:cNvSpPr>
            <a:spLocks noGrp="1"/>
          </p:cNvSpPr>
          <p:nvPr>
            <p:ph type="sldNum" sz="quarter" idx="5"/>
          </p:nvPr>
        </p:nvSpPr>
        <p:spPr/>
        <p:txBody>
          <a:bodyPr/>
          <a:lstStyle/>
          <a:p>
            <a:fld id="{5EFD0830-9A42-48C0-AE4C-223B83A91DF5}" type="slidenum">
              <a:rPr lang="da-DK" smtClean="0"/>
              <a:t>12</a:t>
            </a:fld>
            <a:endParaRPr lang="da-DK" dirty="0"/>
          </a:p>
        </p:txBody>
      </p:sp>
    </p:spTree>
    <p:extLst>
      <p:ext uri="{BB962C8B-B14F-4D97-AF65-F5344CB8AC3E}">
        <p14:creationId xmlns:p14="http://schemas.microsoft.com/office/powerpoint/2010/main" val="38722446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a:spcBef>
                <a:spcPts val="0"/>
              </a:spcBef>
              <a:spcAft>
                <a:spcPts val="0"/>
              </a:spcAft>
            </a:pPr>
            <a:r>
              <a:rPr lang="en-US" sz="1800" dirty="0" err="1">
                <a:effectLst/>
                <a:latin typeface="Calibri" panose="020F0502020204030204" pitchFamily="34" charset="0"/>
                <a:hlinkClick r:id="rId3"/>
              </a:rPr>
              <a:t>Velsignelser</a:t>
            </a:r>
            <a:r>
              <a:rPr lang="en-US" sz="1800" dirty="0">
                <a:effectLst/>
                <a:latin typeface="Calibri" panose="020F0502020204030204" pitchFamily="34" charset="0"/>
                <a:hlinkClick r:id="rId3"/>
              </a:rPr>
              <a:t> // Nanna Due Noer</a:t>
            </a:r>
            <a:endParaRPr lang="en-US" sz="1800" dirty="0">
              <a:effectLst/>
              <a:latin typeface="Calibri" panose="020F0502020204030204" pitchFamily="34" charset="0"/>
            </a:endParaRPr>
          </a:p>
          <a:p>
            <a:pPr marL="0" marR="0">
              <a:spcBef>
                <a:spcPts val="0"/>
              </a:spcBef>
              <a:spcAft>
                <a:spcPts val="0"/>
              </a:spcAft>
            </a:pPr>
            <a:r>
              <a:rPr lang="da-DK" sz="1800" dirty="0">
                <a:effectLst/>
                <a:latin typeface="Calibri" panose="020F0502020204030204" pitchFamily="34" charset="0"/>
              </a:rPr>
              <a:t>"Er din nåde mon klædt ud i form af regn og storm og slud som en byrde kære Gud?" - Mægtige ord fra Laura Story som skrev den originalt på engelsk.</a:t>
            </a:r>
          </a:p>
          <a:p>
            <a:r>
              <a:rPr lang="da-DK" dirty="0"/>
              <a:t>Bemærk den 4. budbringer med det værste budskab afspejler Elihu som den 4. uventede ven.</a:t>
            </a:r>
          </a:p>
        </p:txBody>
      </p:sp>
      <p:sp>
        <p:nvSpPr>
          <p:cNvPr id="4" name="Pladsholder til slidenummer 3"/>
          <p:cNvSpPr>
            <a:spLocks noGrp="1"/>
          </p:cNvSpPr>
          <p:nvPr>
            <p:ph type="sldNum" sz="quarter" idx="5"/>
          </p:nvPr>
        </p:nvSpPr>
        <p:spPr/>
        <p:txBody>
          <a:bodyPr/>
          <a:lstStyle/>
          <a:p>
            <a:fld id="{5EFD0830-9A42-48C0-AE4C-223B83A91DF5}" type="slidenum">
              <a:rPr lang="da-DK" smtClean="0"/>
              <a:t>13</a:t>
            </a:fld>
            <a:endParaRPr lang="da-DK" dirty="0"/>
          </a:p>
        </p:txBody>
      </p:sp>
    </p:spTree>
    <p:extLst>
      <p:ext uri="{BB962C8B-B14F-4D97-AF65-F5344CB8AC3E}">
        <p14:creationId xmlns:p14="http://schemas.microsoft.com/office/powerpoint/2010/main" val="11715218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[Hold dramatisk pause efter ”de døde”]. Hvis man spørger forældre om de helst vil miste et barn, eller selv død. Så vælger de ofte at de hellere selv ville dø. For en forældre er der nok ikke en smerte som er større.</a:t>
            </a:r>
          </a:p>
          <a:p>
            <a:endParaRPr lang="da-DK" dirty="0"/>
          </a:p>
          <a:p>
            <a:r>
              <a:rPr lang="da-DK" dirty="0"/>
              <a:t>Bemærk at fra Jobs perspektiv, kan han ikke rigtig se at Gud står bag. Nærmere virker det som naturlige ting (Der kommer røvere og en storm).</a:t>
            </a:r>
          </a:p>
        </p:txBody>
      </p:sp>
      <p:sp>
        <p:nvSpPr>
          <p:cNvPr id="4" name="Pladsholder til slidenummer 3"/>
          <p:cNvSpPr>
            <a:spLocks noGrp="1"/>
          </p:cNvSpPr>
          <p:nvPr>
            <p:ph type="sldNum" sz="quarter" idx="5"/>
          </p:nvPr>
        </p:nvSpPr>
        <p:spPr/>
        <p:txBody>
          <a:bodyPr/>
          <a:lstStyle/>
          <a:p>
            <a:fld id="{5EFD0830-9A42-48C0-AE4C-223B83A91DF5}" type="slidenum">
              <a:rPr lang="da-DK" smtClean="0"/>
              <a:t>14</a:t>
            </a:fld>
            <a:endParaRPr lang="da-DK" dirty="0"/>
          </a:p>
        </p:txBody>
      </p:sp>
    </p:spTree>
    <p:extLst>
      <p:ext uri="{BB962C8B-B14F-4D97-AF65-F5344CB8AC3E}">
        <p14:creationId xmlns:p14="http://schemas.microsoft.com/office/powerpoint/2010/main" val="260943337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Denne modsætning er måske et udtryk for, at Job er før Moses?</a:t>
            </a:r>
          </a:p>
          <a:p>
            <a:endParaRPr lang="da-DK" dirty="0"/>
          </a:p>
          <a:p>
            <a:r>
              <a:rPr lang="da-DK" dirty="0"/>
              <a:t>Bemærk at Job ikke mister sin kone, for det ville nærmest være det samme som at dø (Det samme med hans venner)</a:t>
            </a:r>
          </a:p>
          <a:p>
            <a:endParaRPr lang="da-DK" dirty="0"/>
          </a:p>
          <a:p>
            <a:r>
              <a:rPr lang="da-DK" sz="1800" u="none" dirty="0">
                <a:effectLst/>
                <a:latin typeface="Calibri" panose="020F0502020204030204" pitchFamily="34" charset="0"/>
              </a:rPr>
              <a:t>Man </a:t>
            </a:r>
            <a:r>
              <a:rPr lang="da-DK" sz="1800" dirty="0">
                <a:effectLst/>
                <a:latin typeface="Calibri" panose="020F0502020204030204" pitchFamily="34" charset="0"/>
              </a:rPr>
              <a:t>klipper ikke sit hår af for sjov. Jeg har selv prøvet det, og det er noget man tænker godt over, så det er et udtryk for en hjerne der har det svært. </a:t>
            </a:r>
            <a:r>
              <a:rPr lang="en-US" dirty="0">
                <a:hlinkClick r:id="rId3"/>
              </a:rPr>
              <a:t>Shame and Glory: A Sociology of Hair on JSTOR</a:t>
            </a:r>
            <a:r>
              <a:rPr lang="da-DK" dirty="0"/>
              <a:t> – Det er et symbol </a:t>
            </a:r>
            <a:r>
              <a:rPr lang="da-DK"/>
              <a:t>på ændring</a:t>
            </a:r>
            <a:endParaRPr lang="en-US" dirty="0"/>
          </a:p>
        </p:txBody>
      </p:sp>
      <p:sp>
        <p:nvSpPr>
          <p:cNvPr id="4" name="Pladsholder til slidenummer 3"/>
          <p:cNvSpPr>
            <a:spLocks noGrp="1"/>
          </p:cNvSpPr>
          <p:nvPr>
            <p:ph type="sldNum" sz="quarter" idx="5"/>
          </p:nvPr>
        </p:nvSpPr>
        <p:spPr/>
        <p:txBody>
          <a:bodyPr/>
          <a:lstStyle/>
          <a:p>
            <a:fld id="{5EFD0830-9A42-48C0-AE4C-223B83A91DF5}" type="slidenum">
              <a:rPr lang="da-DK" smtClean="0"/>
              <a:t>15</a:t>
            </a:fld>
            <a:endParaRPr lang="da-DK" dirty="0"/>
          </a:p>
        </p:txBody>
      </p:sp>
    </p:spTree>
    <p:extLst>
      <p:ext uri="{BB962C8B-B14F-4D97-AF65-F5344CB8AC3E}">
        <p14:creationId xmlns:p14="http://schemas.microsoft.com/office/powerpoint/2010/main" val="5159742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Nøgen kom jeg ud og nøgen vender jeg tilbage, er måske et udtryk for at Job startede med ingenting og han ender sit liv med ingen ting.</a:t>
            </a:r>
          </a:p>
          <a:p>
            <a:endParaRPr lang="da-DK" dirty="0"/>
          </a:p>
          <a:p>
            <a:r>
              <a:rPr lang="da-DK" dirty="0"/>
              <a:t>Her understreges det, at Job ikke syndede, så Satan havde altså ikke ret.</a:t>
            </a:r>
          </a:p>
          <a:p>
            <a:endParaRPr lang="da-DK" dirty="0"/>
          </a:p>
          <a:p>
            <a:r>
              <a:rPr lang="da-DK" dirty="0"/>
              <a:t>Ordet </a:t>
            </a:r>
            <a:r>
              <a:rPr lang="da-DK" dirty="0" err="1"/>
              <a:t>Khata</a:t>
            </a:r>
            <a:r>
              <a:rPr lang="da-DK" dirty="0"/>
              <a:t> (H2398) bruges om synd </a:t>
            </a:r>
            <a:r>
              <a:rPr lang="da-DK" dirty="0">
                <a:hlinkClick r:id="rId3"/>
              </a:rPr>
              <a:t>Sin - YouTube</a:t>
            </a:r>
            <a:endParaRPr lang="da-DK" dirty="0"/>
          </a:p>
          <a:p>
            <a:endParaRPr lang="da-DK" dirty="0"/>
          </a:p>
          <a:p>
            <a:r>
              <a:rPr lang="da-DK" dirty="0"/>
              <a:t>Okay fedt, så Job holdt fast ved sin tro. God historie! (ups... Der er 41 kapitler mere)</a:t>
            </a:r>
          </a:p>
          <a:p>
            <a:endParaRPr lang="da-DK" dirty="0"/>
          </a:p>
          <a:p>
            <a:r>
              <a:rPr lang="da-DK" sz="1800" dirty="0">
                <a:effectLst/>
                <a:latin typeface="Calibri" panose="020F0502020204030204" pitchFamily="34" charset="0"/>
              </a:rPr>
              <a:t>Var det fordi Job forventede at få sine ting tilbage, at han sagde de fine svar i kap. 1-2? Nok ikke, fordi det ville nok antyde at Jobs tro var uærlig / ikke en relation med Gud. Dog viser Jobs svar til vennerne, at han er meget mere interesseret i en relation med Gud, fremfor hans ting. Jobs svar i 1-2 er derfor nok nærmere fordi han i starten tror, at han har gjort noget forkert, og derfor anerkender at han også må tage imod ulykken. Senere indser han (nok imens vennerne sidder i stilhed), at det ikke kan passe, og at noget er galt.</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16</a:t>
            </a:fld>
            <a:endParaRPr lang="da-DK" dirty="0"/>
          </a:p>
        </p:txBody>
      </p:sp>
    </p:spTree>
    <p:extLst>
      <p:ext uri="{BB962C8B-B14F-4D97-AF65-F5344CB8AC3E}">
        <p14:creationId xmlns:p14="http://schemas.microsoft.com/office/powerpoint/2010/main" val="9571226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vender tilbage til himlen</a:t>
            </a:r>
          </a:p>
          <a:p>
            <a:endParaRPr lang="da-DK" dirty="0"/>
          </a:p>
          <a:p>
            <a:r>
              <a:rPr lang="da-DK" dirty="0"/>
              <a:t>Bemærk ”uden grund” menes </a:t>
            </a:r>
            <a:r>
              <a:rPr lang="da-DK"/>
              <a:t>der retfærdig grund</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17</a:t>
            </a:fld>
            <a:endParaRPr lang="da-DK" dirty="0"/>
          </a:p>
        </p:txBody>
      </p:sp>
    </p:spTree>
    <p:extLst>
      <p:ext uri="{BB962C8B-B14F-4D97-AF65-F5344CB8AC3E}">
        <p14:creationId xmlns:p14="http://schemas.microsoft.com/office/powerpoint/2010/main" val="34847953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ikke sikkert vi skal forstå denne interaktion som noget der virkelig skete. Det er måske et udtryk for at Gud ved at kaosset er en realitet, men at han også stadig tillader det at harme os. Så måske blev Job altså bare ramt meget uheldigt/tilfældigt, og at der ikke var en virkelig aktør bag, men bare kaosset som stadig er i verdenen. Fortællingen er måske nærmere bare så vi forstå Guds interaktion med hans verden, så derfor er historien blevet personificeret.</a:t>
            </a:r>
          </a:p>
          <a:p>
            <a:endParaRPr lang="da-DK" dirty="0"/>
          </a:p>
          <a:p>
            <a:r>
              <a:rPr lang="da-DK" dirty="0"/>
              <a:t>Interessant detalje at Satan skal skåne hans liv. I Hebr. 2, </a:t>
            </a:r>
            <a:r>
              <a:rPr lang="da-DK"/>
              <a:t>14 står der: ”</a:t>
            </a:r>
            <a:r>
              <a:rPr lang="da-DK" b="0" i="0">
                <a:solidFill>
                  <a:srgbClr val="000000"/>
                </a:solidFill>
                <a:effectLst/>
                <a:latin typeface="Manuale"/>
              </a:rPr>
              <a:t>Siden børnene alle er af kød og blod, måtte han også blive det ligesom de, for at han med sin død skulle gøre ham magtesløs, som har dødens magt, nemlig Djævelen”</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18</a:t>
            </a:fld>
            <a:endParaRPr lang="da-DK" dirty="0"/>
          </a:p>
        </p:txBody>
      </p:sp>
    </p:spTree>
    <p:extLst>
      <p:ext uri="{BB962C8B-B14F-4D97-AF65-F5344CB8AC3E}">
        <p14:creationId xmlns:p14="http://schemas.microsoft.com/office/powerpoint/2010/main" val="212904845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Her understreges det, at Job ikke syndede. Satan tog altså fejl. (Bemærk dog at 1, 22 sagde at han ”ikke syndede”, mens 2, 10 siger ”syndigt ord over hans læber” – Kunne antyde en udvikling). Jobs kone lader også til at have herlighedsteologi, idet hun tvivler på at han er retsindig.</a:t>
            </a:r>
          </a:p>
          <a:p>
            <a:r>
              <a:rPr lang="da-DK" dirty="0"/>
              <a:t>Samtidig har Job nu også ”mistet” sin kone.</a:t>
            </a:r>
          </a:p>
          <a:p>
            <a:endParaRPr lang="da-DK" dirty="0"/>
          </a:p>
          <a:p>
            <a:r>
              <a:rPr lang="da-DK" dirty="0"/>
              <a:t>”Forband Gud” – Giv slip på Gud!</a:t>
            </a:r>
          </a:p>
          <a:p>
            <a:endParaRPr lang="da-DK" dirty="0"/>
          </a:p>
          <a:p>
            <a:pPr algn="l"/>
            <a:r>
              <a:rPr lang="da-DK" dirty="0"/>
              <a:t>2,9 er meget længere i </a:t>
            </a:r>
            <a:r>
              <a:rPr lang="da-DK" dirty="0" err="1"/>
              <a:t>Septuagint</a:t>
            </a:r>
            <a:r>
              <a:rPr lang="da-DK" dirty="0"/>
              <a:t>: </a:t>
            </a:r>
            <a:r>
              <a:rPr lang="en-US" dirty="0">
                <a:hlinkClick r:id="rId3"/>
              </a:rPr>
              <a:t>Job 2:9 Then Job's wife said to him, "Do you still retain your integrity? Curse God and die!" (biblehub.com)</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19</a:t>
            </a:fld>
            <a:endParaRPr lang="da-DK" dirty="0"/>
          </a:p>
        </p:txBody>
      </p:sp>
    </p:spTree>
    <p:extLst>
      <p:ext uri="{BB962C8B-B14F-4D97-AF65-F5344CB8AC3E}">
        <p14:creationId xmlns:p14="http://schemas.microsoft.com/office/powerpoint/2010/main" val="8897479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Ordet der oversættes som ven i teksten, kan også bruges som en part i en retssag (Credo s. 57)</a:t>
            </a:r>
          </a:p>
          <a:p>
            <a:endParaRPr lang="da-DK" dirty="0"/>
          </a:p>
          <a:p>
            <a:pPr marL="0" marR="0">
              <a:spcBef>
                <a:spcPts val="0"/>
              </a:spcBef>
              <a:spcAft>
                <a:spcPts val="0"/>
              </a:spcAft>
            </a:pPr>
            <a:r>
              <a:rPr lang="da-DK" sz="1800" dirty="0">
                <a:effectLst/>
                <a:latin typeface="Calibri" panose="020F0502020204030204" pitchFamily="34" charset="0"/>
              </a:rPr>
              <a:t>Elifaz (Min gud er guld): </a:t>
            </a:r>
            <a:r>
              <a:rPr lang="da-DK" sz="1800" dirty="0">
                <a:effectLst/>
                <a:latin typeface="Calibri" panose="020F0502020204030204" pitchFamily="34" charset="0"/>
                <a:hlinkClick r:id="rId3"/>
              </a:rPr>
              <a:t>H464 - '</a:t>
            </a:r>
            <a:r>
              <a:rPr lang="da-DK" sz="1800" dirty="0" err="1">
                <a:effectLst/>
                <a:latin typeface="Calibri" panose="020F0502020204030204" pitchFamily="34" charset="0"/>
                <a:hlinkClick r:id="rId3"/>
              </a:rPr>
              <a:t>ĕlîp̄az</a:t>
            </a:r>
            <a:r>
              <a:rPr lang="da-DK" sz="1800" dirty="0">
                <a:effectLst/>
                <a:latin typeface="Calibri" panose="020F0502020204030204" pitchFamily="34" charset="0"/>
                <a:hlinkClick r:id="rId3"/>
              </a:rPr>
              <a:t> - </a:t>
            </a:r>
            <a:r>
              <a:rPr lang="da-DK" sz="1800" dirty="0" err="1">
                <a:effectLst/>
                <a:latin typeface="Calibri" panose="020F0502020204030204" pitchFamily="34" charset="0"/>
                <a:hlinkClick r:id="rId3"/>
              </a:rPr>
              <a:t>Strong's</a:t>
            </a:r>
            <a:r>
              <a:rPr lang="da-DK" sz="1800" dirty="0">
                <a:effectLst/>
                <a:latin typeface="Calibri" panose="020F0502020204030204" pitchFamily="34" charset="0"/>
                <a:hlinkClick r:id="rId3"/>
              </a:rPr>
              <a:t> </a:t>
            </a:r>
            <a:r>
              <a:rPr lang="da-DK" sz="1800" dirty="0" err="1">
                <a:effectLst/>
                <a:latin typeface="Calibri" panose="020F0502020204030204" pitchFamily="34" charset="0"/>
                <a:hlinkClick r:id="rId3"/>
              </a:rPr>
              <a:t>Hebrew</a:t>
            </a:r>
            <a:r>
              <a:rPr lang="da-DK" sz="1800" dirty="0">
                <a:effectLst/>
                <a:latin typeface="Calibri" panose="020F0502020204030204" pitchFamily="34" charset="0"/>
                <a:hlinkClick r:id="rId3"/>
              </a:rPr>
              <a:t> </a:t>
            </a:r>
            <a:r>
              <a:rPr lang="da-DK" sz="1800" dirty="0" err="1">
                <a:effectLst/>
                <a:latin typeface="Calibri" panose="020F0502020204030204" pitchFamily="34" charset="0"/>
                <a:hlinkClick r:id="rId3"/>
              </a:rPr>
              <a:t>Lexicon</a:t>
            </a:r>
            <a:r>
              <a:rPr lang="da-DK" sz="1800" dirty="0">
                <a:effectLst/>
                <a:latin typeface="Calibri" panose="020F0502020204030204" pitchFamily="34" charset="0"/>
                <a:hlinkClick r:id="rId3"/>
              </a:rPr>
              <a:t> (</a:t>
            </a:r>
            <a:r>
              <a:rPr lang="da-DK" sz="1800" dirty="0" err="1">
                <a:effectLst/>
                <a:latin typeface="Calibri" panose="020F0502020204030204" pitchFamily="34" charset="0"/>
                <a:hlinkClick r:id="rId3"/>
              </a:rPr>
              <a:t>kjv</a:t>
            </a:r>
            <a:r>
              <a:rPr lang="da-DK" sz="1800" dirty="0">
                <a:effectLst/>
                <a:latin typeface="Calibri" panose="020F0502020204030204" pitchFamily="34" charset="0"/>
                <a:hlinkClick r:id="rId3"/>
              </a:rPr>
              <a:t>) (blueletterbible.org)</a:t>
            </a:r>
            <a:endParaRPr lang="da-DK" sz="1800" dirty="0">
              <a:effectLst/>
              <a:latin typeface="Calibri" panose="020F0502020204030204" pitchFamily="34" charset="0"/>
            </a:endParaRPr>
          </a:p>
          <a:p>
            <a:pPr marL="0" marR="0">
              <a:spcBef>
                <a:spcPts val="0"/>
              </a:spcBef>
              <a:spcAft>
                <a:spcPts val="0"/>
              </a:spcAft>
            </a:pPr>
            <a:r>
              <a:rPr lang="da-DK" sz="1800" dirty="0">
                <a:effectLst/>
                <a:latin typeface="Calibri" panose="020F0502020204030204" pitchFamily="34" charset="0"/>
              </a:rPr>
              <a:t>Bildad (Bel har elsket): </a:t>
            </a:r>
            <a:r>
              <a:rPr lang="da-DK" sz="1800" dirty="0">
                <a:effectLst/>
                <a:latin typeface="Calibri" panose="020F0502020204030204" pitchFamily="34" charset="0"/>
                <a:hlinkClick r:id="rId4"/>
              </a:rPr>
              <a:t>H1085 - </a:t>
            </a:r>
            <a:r>
              <a:rPr lang="da-DK" sz="1800" dirty="0" err="1">
                <a:effectLst/>
                <a:latin typeface="Calibri" panose="020F0502020204030204" pitchFamily="34" charset="0"/>
                <a:hlinkClick r:id="rId4"/>
              </a:rPr>
              <a:t>bildaḏ</a:t>
            </a:r>
            <a:r>
              <a:rPr lang="da-DK" sz="1800" dirty="0">
                <a:effectLst/>
                <a:latin typeface="Calibri" panose="020F0502020204030204" pitchFamily="34" charset="0"/>
                <a:hlinkClick r:id="rId4"/>
              </a:rPr>
              <a:t> - </a:t>
            </a:r>
            <a:r>
              <a:rPr lang="da-DK" sz="1800" dirty="0" err="1">
                <a:effectLst/>
                <a:latin typeface="Calibri" panose="020F0502020204030204" pitchFamily="34" charset="0"/>
                <a:hlinkClick r:id="rId4"/>
              </a:rPr>
              <a:t>Strong's</a:t>
            </a:r>
            <a:r>
              <a:rPr lang="da-DK" sz="1800" dirty="0">
                <a:effectLst/>
                <a:latin typeface="Calibri" panose="020F0502020204030204" pitchFamily="34" charset="0"/>
                <a:hlinkClick r:id="rId4"/>
              </a:rPr>
              <a:t> </a:t>
            </a:r>
            <a:r>
              <a:rPr lang="da-DK" sz="1800" dirty="0" err="1">
                <a:effectLst/>
                <a:latin typeface="Calibri" panose="020F0502020204030204" pitchFamily="34" charset="0"/>
                <a:hlinkClick r:id="rId4"/>
              </a:rPr>
              <a:t>Hebrew</a:t>
            </a:r>
            <a:r>
              <a:rPr lang="da-DK" sz="1800" dirty="0">
                <a:effectLst/>
                <a:latin typeface="Calibri" panose="020F0502020204030204" pitchFamily="34" charset="0"/>
                <a:hlinkClick r:id="rId4"/>
              </a:rPr>
              <a:t> </a:t>
            </a:r>
            <a:r>
              <a:rPr lang="da-DK" sz="1800" dirty="0" err="1">
                <a:effectLst/>
                <a:latin typeface="Calibri" panose="020F0502020204030204" pitchFamily="34" charset="0"/>
                <a:hlinkClick r:id="rId4"/>
              </a:rPr>
              <a:t>Lexicon</a:t>
            </a:r>
            <a:r>
              <a:rPr lang="da-DK" sz="1800" dirty="0">
                <a:effectLst/>
                <a:latin typeface="Calibri" panose="020F0502020204030204" pitchFamily="34" charset="0"/>
                <a:hlinkClick r:id="rId4"/>
              </a:rPr>
              <a:t> (</a:t>
            </a:r>
            <a:r>
              <a:rPr lang="da-DK" sz="1800" dirty="0" err="1">
                <a:effectLst/>
                <a:latin typeface="Calibri" panose="020F0502020204030204" pitchFamily="34" charset="0"/>
                <a:hlinkClick r:id="rId4"/>
              </a:rPr>
              <a:t>kjv</a:t>
            </a:r>
            <a:r>
              <a:rPr lang="da-DK" sz="1800" dirty="0">
                <a:effectLst/>
                <a:latin typeface="Calibri" panose="020F0502020204030204" pitchFamily="34" charset="0"/>
                <a:hlinkClick r:id="rId4"/>
              </a:rPr>
              <a:t>) (blueletterbible.org)</a:t>
            </a:r>
            <a:r>
              <a:rPr lang="da-DK" sz="1800" dirty="0">
                <a:effectLst/>
                <a:latin typeface="Calibri" panose="020F0502020204030204" pitchFamily="34" charset="0"/>
              </a:rPr>
              <a:t> + </a:t>
            </a:r>
            <a:r>
              <a:rPr lang="da-DK" sz="1800" dirty="0">
                <a:effectLst/>
                <a:latin typeface="Calibri" panose="020F0502020204030204" pitchFamily="34" charset="0"/>
                <a:hlinkClick r:id="rId5"/>
              </a:rPr>
              <a:t>Bel (</a:t>
            </a:r>
            <a:r>
              <a:rPr lang="da-DK" sz="1800" dirty="0" err="1">
                <a:effectLst/>
                <a:latin typeface="Calibri" panose="020F0502020204030204" pitchFamily="34" charset="0"/>
                <a:hlinkClick r:id="rId5"/>
              </a:rPr>
              <a:t>mythology</a:t>
            </a:r>
            <a:r>
              <a:rPr lang="da-DK" sz="1800" dirty="0">
                <a:effectLst/>
                <a:latin typeface="Calibri" panose="020F0502020204030204" pitchFamily="34" charset="0"/>
                <a:hlinkClick r:id="rId5"/>
              </a:rPr>
              <a:t>) - Wikipedia</a:t>
            </a:r>
            <a:endParaRPr lang="da-DK" sz="1800" dirty="0">
              <a:effectLst/>
              <a:latin typeface="Calibri" panose="020F0502020204030204" pitchFamily="34" charset="0"/>
            </a:endParaRPr>
          </a:p>
          <a:p>
            <a:pPr marL="0" marR="0">
              <a:spcBef>
                <a:spcPts val="0"/>
              </a:spcBef>
              <a:spcAft>
                <a:spcPts val="0"/>
              </a:spcAft>
            </a:pPr>
            <a:r>
              <a:rPr lang="da-DK" sz="1800" dirty="0">
                <a:effectLst/>
                <a:latin typeface="Calibri" panose="020F0502020204030204" pitchFamily="34" charset="0"/>
              </a:rPr>
              <a:t>Sofar (Gik tidligt): </a:t>
            </a:r>
            <a:r>
              <a:rPr lang="da-DK" sz="1800" dirty="0">
                <a:effectLst/>
                <a:latin typeface="Calibri" panose="020F0502020204030204" pitchFamily="34" charset="0"/>
                <a:hlinkClick r:id="rId6"/>
              </a:rPr>
              <a:t>H6691 - </a:t>
            </a:r>
            <a:r>
              <a:rPr lang="da-DK" sz="1800" dirty="0" err="1">
                <a:effectLst/>
                <a:latin typeface="Calibri" panose="020F0502020204030204" pitchFamily="34" charset="0"/>
                <a:hlinkClick r:id="rId6"/>
              </a:rPr>
              <a:t>ṣôp̄ar</a:t>
            </a:r>
            <a:r>
              <a:rPr lang="da-DK" sz="1800" dirty="0">
                <a:effectLst/>
                <a:latin typeface="Calibri" panose="020F0502020204030204" pitchFamily="34" charset="0"/>
                <a:hlinkClick r:id="rId6"/>
              </a:rPr>
              <a:t> - </a:t>
            </a:r>
            <a:r>
              <a:rPr lang="da-DK" sz="1800" dirty="0" err="1">
                <a:effectLst/>
                <a:latin typeface="Calibri" panose="020F0502020204030204" pitchFamily="34" charset="0"/>
                <a:hlinkClick r:id="rId6"/>
              </a:rPr>
              <a:t>Strong's</a:t>
            </a:r>
            <a:r>
              <a:rPr lang="da-DK" sz="1800" dirty="0">
                <a:effectLst/>
                <a:latin typeface="Calibri" panose="020F0502020204030204" pitchFamily="34" charset="0"/>
                <a:hlinkClick r:id="rId6"/>
              </a:rPr>
              <a:t> </a:t>
            </a:r>
            <a:r>
              <a:rPr lang="da-DK" sz="1800" dirty="0" err="1">
                <a:effectLst/>
                <a:latin typeface="Calibri" panose="020F0502020204030204" pitchFamily="34" charset="0"/>
                <a:hlinkClick r:id="rId6"/>
              </a:rPr>
              <a:t>Hebrew</a:t>
            </a:r>
            <a:r>
              <a:rPr lang="da-DK" sz="1800" dirty="0">
                <a:effectLst/>
                <a:latin typeface="Calibri" panose="020F0502020204030204" pitchFamily="34" charset="0"/>
                <a:hlinkClick r:id="rId6"/>
              </a:rPr>
              <a:t> </a:t>
            </a:r>
            <a:r>
              <a:rPr lang="da-DK" sz="1800" dirty="0" err="1">
                <a:effectLst/>
                <a:latin typeface="Calibri" panose="020F0502020204030204" pitchFamily="34" charset="0"/>
                <a:hlinkClick r:id="rId6"/>
              </a:rPr>
              <a:t>Lexicon</a:t>
            </a:r>
            <a:r>
              <a:rPr lang="da-DK" sz="1800" dirty="0">
                <a:effectLst/>
                <a:latin typeface="Calibri" panose="020F0502020204030204" pitchFamily="34" charset="0"/>
                <a:hlinkClick r:id="rId6"/>
              </a:rPr>
              <a:t> (</a:t>
            </a:r>
            <a:r>
              <a:rPr lang="da-DK" sz="1800" dirty="0" err="1">
                <a:effectLst/>
                <a:latin typeface="Calibri" panose="020F0502020204030204" pitchFamily="34" charset="0"/>
                <a:hlinkClick r:id="rId6"/>
              </a:rPr>
              <a:t>kjv</a:t>
            </a:r>
            <a:r>
              <a:rPr lang="da-DK" sz="1800" dirty="0">
                <a:effectLst/>
                <a:latin typeface="Calibri" panose="020F0502020204030204" pitchFamily="34" charset="0"/>
                <a:hlinkClick r:id="rId6"/>
              </a:rPr>
              <a:t>) (blueletterbible.org)</a:t>
            </a:r>
            <a:endParaRPr lang="da-DK" sz="1800" dirty="0">
              <a:effectLst/>
              <a:latin typeface="Calibri" panose="020F0502020204030204" pitchFamily="34" charset="0"/>
            </a:endParaRPr>
          </a:p>
          <a:p>
            <a:pPr marL="0" marR="0">
              <a:spcBef>
                <a:spcPts val="0"/>
              </a:spcBef>
              <a:spcAft>
                <a:spcPts val="0"/>
              </a:spcAft>
            </a:pPr>
            <a:r>
              <a:rPr lang="da-DK" sz="1800" dirty="0">
                <a:effectLst/>
                <a:latin typeface="Calibri" panose="020F0502020204030204" pitchFamily="34" charset="0"/>
              </a:rPr>
              <a:t>Job (Hadet/Forfulgt): </a:t>
            </a:r>
            <a:r>
              <a:rPr lang="da-DK" sz="1800" dirty="0">
                <a:effectLst/>
                <a:latin typeface="Calibri" panose="020F0502020204030204" pitchFamily="34" charset="0"/>
                <a:hlinkClick r:id="rId7"/>
              </a:rPr>
              <a:t>H347 - '</a:t>
            </a:r>
            <a:r>
              <a:rPr lang="da-DK" sz="1800" dirty="0" err="1">
                <a:effectLst/>
                <a:latin typeface="Calibri" panose="020F0502020204030204" pitchFamily="34" charset="0"/>
                <a:hlinkClick r:id="rId7"/>
              </a:rPr>
              <a:t>îyôḇ</a:t>
            </a:r>
            <a:r>
              <a:rPr lang="da-DK" sz="1800" dirty="0">
                <a:effectLst/>
                <a:latin typeface="Calibri" panose="020F0502020204030204" pitchFamily="34" charset="0"/>
                <a:hlinkClick r:id="rId7"/>
              </a:rPr>
              <a:t> - </a:t>
            </a:r>
            <a:r>
              <a:rPr lang="da-DK" sz="1800" dirty="0" err="1">
                <a:effectLst/>
                <a:latin typeface="Calibri" panose="020F0502020204030204" pitchFamily="34" charset="0"/>
                <a:hlinkClick r:id="rId7"/>
              </a:rPr>
              <a:t>Strong's</a:t>
            </a:r>
            <a:r>
              <a:rPr lang="da-DK" sz="1800" dirty="0">
                <a:effectLst/>
                <a:latin typeface="Calibri" panose="020F0502020204030204" pitchFamily="34" charset="0"/>
                <a:hlinkClick r:id="rId7"/>
              </a:rPr>
              <a:t> </a:t>
            </a:r>
            <a:r>
              <a:rPr lang="da-DK" sz="1800" dirty="0" err="1">
                <a:effectLst/>
                <a:latin typeface="Calibri" panose="020F0502020204030204" pitchFamily="34" charset="0"/>
                <a:hlinkClick r:id="rId7"/>
              </a:rPr>
              <a:t>Hebrew</a:t>
            </a:r>
            <a:r>
              <a:rPr lang="da-DK" sz="1800" dirty="0">
                <a:effectLst/>
                <a:latin typeface="Calibri" panose="020F0502020204030204" pitchFamily="34" charset="0"/>
                <a:hlinkClick r:id="rId7"/>
              </a:rPr>
              <a:t> </a:t>
            </a:r>
            <a:r>
              <a:rPr lang="da-DK" sz="1800" dirty="0" err="1">
                <a:effectLst/>
                <a:latin typeface="Calibri" panose="020F0502020204030204" pitchFamily="34" charset="0"/>
                <a:hlinkClick r:id="rId7"/>
              </a:rPr>
              <a:t>Lexicon</a:t>
            </a:r>
            <a:r>
              <a:rPr lang="da-DK" sz="1800" dirty="0">
                <a:effectLst/>
                <a:latin typeface="Calibri" panose="020F0502020204030204" pitchFamily="34" charset="0"/>
                <a:hlinkClick r:id="rId7"/>
              </a:rPr>
              <a:t> (</a:t>
            </a:r>
            <a:r>
              <a:rPr lang="da-DK" sz="1800" dirty="0" err="1">
                <a:effectLst/>
                <a:latin typeface="Calibri" panose="020F0502020204030204" pitchFamily="34" charset="0"/>
                <a:hlinkClick r:id="rId7"/>
              </a:rPr>
              <a:t>kjv</a:t>
            </a:r>
            <a:r>
              <a:rPr lang="da-DK" sz="1800" dirty="0">
                <a:effectLst/>
                <a:latin typeface="Calibri" panose="020F0502020204030204" pitchFamily="34" charset="0"/>
                <a:hlinkClick r:id="rId7"/>
              </a:rPr>
              <a:t>) (blueletterbible.org)</a:t>
            </a:r>
            <a:endParaRPr lang="da-DK" sz="1800" dirty="0">
              <a:effectLst/>
              <a:latin typeface="Calibri" panose="020F0502020204030204" pitchFamily="34" charset="0"/>
            </a:endParaRPr>
          </a:p>
          <a:p>
            <a:pPr marL="0" marR="0">
              <a:spcBef>
                <a:spcPts val="0"/>
              </a:spcBef>
              <a:spcAft>
                <a:spcPts val="0"/>
              </a:spcAft>
            </a:pPr>
            <a:r>
              <a:rPr lang="da-DK" sz="1800" dirty="0">
                <a:effectLst/>
                <a:latin typeface="Calibri" panose="020F0502020204030204" pitchFamily="34" charset="0"/>
              </a:rPr>
              <a:t>Elihu (Han er min gud): </a:t>
            </a:r>
            <a:r>
              <a:rPr lang="da-DK" sz="1800" dirty="0">
                <a:effectLst/>
                <a:latin typeface="Calibri" panose="020F0502020204030204" pitchFamily="34" charset="0"/>
                <a:hlinkClick r:id="rId8"/>
              </a:rPr>
              <a:t>H453 - '</a:t>
            </a:r>
            <a:r>
              <a:rPr lang="da-DK" sz="1800" dirty="0" err="1">
                <a:effectLst/>
                <a:latin typeface="Calibri" panose="020F0502020204030204" pitchFamily="34" charset="0"/>
                <a:hlinkClick r:id="rId8"/>
              </a:rPr>
              <a:t>ĕlîhû</a:t>
            </a:r>
            <a:r>
              <a:rPr lang="da-DK" sz="1800" dirty="0">
                <a:effectLst/>
                <a:latin typeface="Calibri" panose="020F0502020204030204" pitchFamily="34" charset="0"/>
                <a:hlinkClick r:id="rId8"/>
              </a:rPr>
              <a:t> - </a:t>
            </a:r>
            <a:r>
              <a:rPr lang="da-DK" sz="1800" dirty="0" err="1">
                <a:effectLst/>
                <a:latin typeface="Calibri" panose="020F0502020204030204" pitchFamily="34" charset="0"/>
                <a:hlinkClick r:id="rId8"/>
              </a:rPr>
              <a:t>Strong's</a:t>
            </a:r>
            <a:r>
              <a:rPr lang="da-DK" sz="1800" dirty="0">
                <a:effectLst/>
                <a:latin typeface="Calibri" panose="020F0502020204030204" pitchFamily="34" charset="0"/>
                <a:hlinkClick r:id="rId8"/>
              </a:rPr>
              <a:t> </a:t>
            </a:r>
            <a:r>
              <a:rPr lang="da-DK" sz="1800" dirty="0" err="1">
                <a:effectLst/>
                <a:latin typeface="Calibri" panose="020F0502020204030204" pitchFamily="34" charset="0"/>
                <a:hlinkClick r:id="rId8"/>
              </a:rPr>
              <a:t>Hebrew</a:t>
            </a:r>
            <a:r>
              <a:rPr lang="da-DK" sz="1800" dirty="0">
                <a:effectLst/>
                <a:latin typeface="Calibri" panose="020F0502020204030204" pitchFamily="34" charset="0"/>
                <a:hlinkClick r:id="rId8"/>
              </a:rPr>
              <a:t> </a:t>
            </a:r>
            <a:r>
              <a:rPr lang="da-DK" sz="1800" dirty="0" err="1">
                <a:effectLst/>
                <a:latin typeface="Calibri" panose="020F0502020204030204" pitchFamily="34" charset="0"/>
                <a:hlinkClick r:id="rId8"/>
              </a:rPr>
              <a:t>Lexicon</a:t>
            </a:r>
            <a:r>
              <a:rPr lang="da-DK" sz="1800" dirty="0">
                <a:effectLst/>
                <a:latin typeface="Calibri" panose="020F0502020204030204" pitchFamily="34" charset="0"/>
                <a:hlinkClick r:id="rId8"/>
              </a:rPr>
              <a:t> (</a:t>
            </a:r>
            <a:r>
              <a:rPr lang="da-DK" sz="1800" dirty="0" err="1">
                <a:effectLst/>
                <a:latin typeface="Calibri" panose="020F0502020204030204" pitchFamily="34" charset="0"/>
                <a:hlinkClick r:id="rId8"/>
              </a:rPr>
              <a:t>kjv</a:t>
            </a:r>
            <a:r>
              <a:rPr lang="da-DK" sz="1800" dirty="0">
                <a:effectLst/>
                <a:latin typeface="Calibri" panose="020F0502020204030204" pitchFamily="34" charset="0"/>
                <a:hlinkClick r:id="rId8"/>
              </a:rPr>
              <a:t>) (blueletterbible.org)</a:t>
            </a:r>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20</a:t>
            </a:fld>
            <a:endParaRPr lang="da-DK" dirty="0"/>
          </a:p>
        </p:txBody>
      </p:sp>
    </p:spTree>
    <p:extLst>
      <p:ext uri="{BB962C8B-B14F-4D97-AF65-F5344CB8AC3E}">
        <p14:creationId xmlns:p14="http://schemas.microsoft.com/office/powerpoint/2010/main" val="28195588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Issakar er en af Jakobs sønner, og er dermed en af de 12 stammer. Hvis det er denne Job, ville han have været i Egypten.</a:t>
            </a:r>
          </a:p>
          <a:p>
            <a:endParaRPr lang="da-DK" noProof="0" dirty="0"/>
          </a:p>
          <a:p>
            <a:r>
              <a:rPr lang="da-DK" noProof="0" dirty="0"/>
              <a:t>Ovenstående er alle de vers (udenfor Jobs bog), hvor navnet Job bliver nævnt.</a:t>
            </a:r>
          </a:p>
          <a:p>
            <a:r>
              <a:rPr lang="da-DK" noProof="0" dirty="0"/>
              <a:t>Problemet med Issakars søn Job, er at han ville have været slave i Egypten og næppe den rige søn (Han er umiddelbart ikke den første fødte)</a:t>
            </a:r>
          </a:p>
          <a:p>
            <a:endParaRPr lang="da-DK"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Jobs bog har ingen stamtavle (i modsætning til rigtig mange andre historier), så det er svært at placere ham.</a:t>
            </a:r>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Jeg er tilbøjelig til at tro, at Jobs bog er ”fiktion”, hvor forfatteren har kendt til en person der hed Job (måske </a:t>
            </a:r>
            <a:r>
              <a:rPr lang="da-DK" noProof="0" dirty="0" err="1"/>
              <a:t>Jobab</a:t>
            </a:r>
            <a:r>
              <a:rPr lang="da-DK" noProof="0" dirty="0"/>
              <a:t>?) på patriarkernes tid. Måske har man vist at han gik igennem en hård tid, og så har man udfoldet historien derfra.</a:t>
            </a:r>
          </a:p>
          <a:p>
            <a:endParaRPr lang="da-DK" noProof="0" dirty="0"/>
          </a:p>
          <a:p>
            <a:r>
              <a:rPr lang="da-DK" noProof="0" dirty="0"/>
              <a:t>Der er usikkerhed om Daniel i Ez. 14, 14 er den samme fra Daniels bog. Han skulle have levet på samme tid som Ezekiel, og det er derfor mærkeligt at have placeret ham sammen med Noa og Job. Kunne måske være </a:t>
            </a:r>
            <a:r>
              <a:rPr lang="da-DK" noProof="0" dirty="0" err="1"/>
              <a:t>Danel</a:t>
            </a:r>
            <a:r>
              <a:rPr lang="da-DK" noProof="0" dirty="0"/>
              <a:t> [</a:t>
            </a:r>
            <a:r>
              <a:rPr lang="da-DK" dirty="0" err="1">
                <a:hlinkClick r:id="rId3"/>
              </a:rPr>
              <a:t>Danel</a:t>
            </a:r>
            <a:r>
              <a:rPr lang="da-DK" dirty="0">
                <a:hlinkClick r:id="rId3"/>
              </a:rPr>
              <a:t> - Wikipedia</a:t>
            </a:r>
            <a:r>
              <a:rPr lang="da-DK" dirty="0"/>
              <a:t>], hvorfor skulle to ikke-israelitter fra old historien (Noa og Job) blive associeret med en nulevende israelit (Daniel)?</a:t>
            </a:r>
          </a:p>
          <a:p>
            <a:r>
              <a:rPr lang="da-DK" noProof="0" dirty="0"/>
              <a:t>Omvendt så er det Gud der taler i Ez. 14, 14, hvilket kunne pege mod at der er tale om reelle personer.</a:t>
            </a:r>
          </a:p>
          <a:p>
            <a:endParaRPr lang="da-DK" noProof="0" dirty="0"/>
          </a:p>
          <a:p>
            <a:r>
              <a:rPr lang="da-DK" noProof="0" dirty="0"/>
              <a:t>Ingen taler som Job og vennerne (hyper poetisk), så dialogen må have været ændret og blevet lavet til poesi, hvis den overhovedet har fundet sted.</a:t>
            </a:r>
          </a:p>
          <a:p>
            <a:endParaRPr lang="da-DK" noProof="0" dirty="0"/>
          </a:p>
          <a:p>
            <a:r>
              <a:rPr lang="da-DK" noProof="0" dirty="0"/>
              <a:t>Det er også slående at Job skulle betyde ”Hadet”. Hvorfor skulle en mor kalde sit barn det? Måske hed personen virkelig </a:t>
            </a:r>
            <a:r>
              <a:rPr lang="da-DK" noProof="0" dirty="0" err="1"/>
              <a:t>Jashub</a:t>
            </a:r>
            <a:r>
              <a:rPr lang="da-DK" noProof="0" dirty="0"/>
              <a:t>, men han har så fået et symbolsk navn senere.</a:t>
            </a:r>
          </a:p>
          <a:p>
            <a:endParaRPr lang="da-DK" noProof="0" dirty="0"/>
          </a:p>
          <a:p>
            <a:r>
              <a:rPr lang="da-DK" noProof="0" dirty="0"/>
              <a:t>Issakar er søn af Jakob (ca. 1702-1599 år f.Kr.) [</a:t>
            </a:r>
            <a:r>
              <a:rPr lang="en-US" dirty="0">
                <a:hlinkClick r:id="rId4"/>
              </a:rPr>
              <a:t>Issachar | The Biblical Timeline (biblehistory.com)</a:t>
            </a:r>
            <a:r>
              <a:rPr lang="en-US" dirty="0"/>
              <a:t>]</a:t>
            </a:r>
          </a:p>
          <a:p>
            <a:r>
              <a:rPr lang="en-US" noProof="0" dirty="0"/>
              <a:t>“</a:t>
            </a:r>
            <a:r>
              <a:rPr lang="da-DK" b="0" i="0" dirty="0">
                <a:solidFill>
                  <a:srgbClr val="000000"/>
                </a:solidFill>
                <a:effectLst/>
                <a:latin typeface="Manuale"/>
              </a:rPr>
              <a:t>Issakars sønner var: Tola, </a:t>
            </a:r>
            <a:r>
              <a:rPr lang="da-DK" b="0" i="0" dirty="0" err="1">
                <a:solidFill>
                  <a:srgbClr val="000000"/>
                </a:solidFill>
                <a:effectLst/>
                <a:latin typeface="Manuale"/>
              </a:rPr>
              <a:t>Puvva</a:t>
            </a:r>
            <a:r>
              <a:rPr lang="da-DK" b="0" i="0" dirty="0">
                <a:solidFill>
                  <a:srgbClr val="000000"/>
                </a:solidFill>
                <a:effectLst/>
                <a:latin typeface="Manuale"/>
              </a:rPr>
              <a:t>, </a:t>
            </a:r>
            <a:r>
              <a:rPr lang="da-DK" b="1" i="0" dirty="0" err="1">
                <a:solidFill>
                  <a:srgbClr val="000000"/>
                </a:solidFill>
                <a:effectLst/>
                <a:latin typeface="Manuale"/>
              </a:rPr>
              <a:t>Jashub</a:t>
            </a:r>
            <a:r>
              <a:rPr lang="da-DK" b="0" i="0" dirty="0">
                <a:solidFill>
                  <a:srgbClr val="000000"/>
                </a:solidFill>
                <a:effectLst/>
                <a:latin typeface="Manuale"/>
              </a:rPr>
              <a:t> og </a:t>
            </a:r>
            <a:r>
              <a:rPr lang="da-DK" b="0" i="0" dirty="0" err="1">
                <a:solidFill>
                  <a:srgbClr val="000000"/>
                </a:solidFill>
                <a:effectLst/>
                <a:latin typeface="Manuale"/>
              </a:rPr>
              <a:t>Shimron</a:t>
            </a:r>
            <a:r>
              <a:rPr lang="da-DK" b="0" i="0" dirty="0">
                <a:solidFill>
                  <a:srgbClr val="000000"/>
                </a:solidFill>
                <a:effectLst/>
                <a:latin typeface="Manuale"/>
              </a:rPr>
              <a:t>, i alt fire.” – 1. Krønikebog kap. 7, 1 [</a:t>
            </a:r>
            <a:r>
              <a:rPr lang="da-DK" dirty="0">
                <a:hlinkClick r:id="rId5"/>
              </a:rPr>
              <a:t>H3437 - </a:t>
            </a:r>
            <a:r>
              <a:rPr lang="da-DK" dirty="0" err="1">
                <a:hlinkClick r:id="rId5"/>
              </a:rPr>
              <a:t>yāšûḇ</a:t>
            </a:r>
            <a:r>
              <a:rPr lang="da-DK" dirty="0">
                <a:hlinkClick r:id="rId5"/>
              </a:rPr>
              <a:t> - </a:t>
            </a:r>
            <a:r>
              <a:rPr lang="da-DK" dirty="0" err="1">
                <a:hlinkClick r:id="rId5"/>
              </a:rPr>
              <a:t>Strong's</a:t>
            </a:r>
            <a:r>
              <a:rPr lang="da-DK" dirty="0">
                <a:hlinkClick r:id="rId5"/>
              </a:rPr>
              <a:t> </a:t>
            </a:r>
            <a:r>
              <a:rPr lang="da-DK" dirty="0" err="1">
                <a:hlinkClick r:id="rId5"/>
              </a:rPr>
              <a:t>Hebrew</a:t>
            </a:r>
            <a:r>
              <a:rPr lang="da-DK" dirty="0">
                <a:hlinkClick r:id="rId5"/>
              </a:rPr>
              <a:t> </a:t>
            </a:r>
            <a:r>
              <a:rPr lang="da-DK" dirty="0" err="1">
                <a:hlinkClick r:id="rId5"/>
              </a:rPr>
              <a:t>Lexicon</a:t>
            </a:r>
            <a:r>
              <a:rPr lang="da-DK" dirty="0">
                <a:hlinkClick r:id="rId5"/>
              </a:rPr>
              <a:t> (</a:t>
            </a:r>
            <a:r>
              <a:rPr lang="da-DK" dirty="0" err="1">
                <a:hlinkClick r:id="rId5"/>
              </a:rPr>
              <a:t>kjv</a:t>
            </a:r>
            <a:r>
              <a:rPr lang="da-DK" dirty="0">
                <a:hlinkClick r:id="rId5"/>
              </a:rPr>
              <a:t>) (blueletterbible.org)</a:t>
            </a:r>
            <a:r>
              <a:rPr lang="da-DK" dirty="0"/>
              <a:t>]</a:t>
            </a:r>
          </a:p>
          <a:p>
            <a:r>
              <a:rPr lang="da-DK" b="0" i="0" dirty="0">
                <a:solidFill>
                  <a:srgbClr val="000000"/>
                </a:solidFill>
                <a:effectLst/>
                <a:latin typeface="Manuale"/>
              </a:rPr>
              <a:t>”Issakars efterkommere, slægt for slægt: Tola, </a:t>
            </a:r>
            <a:r>
              <a:rPr lang="da-DK" b="0" i="0" dirty="0" err="1">
                <a:solidFill>
                  <a:srgbClr val="000000"/>
                </a:solidFill>
                <a:effectLst/>
                <a:latin typeface="Manuale"/>
              </a:rPr>
              <a:t>tolaitternes</a:t>
            </a:r>
            <a:r>
              <a:rPr lang="da-DK" b="0" i="0" dirty="0">
                <a:solidFill>
                  <a:srgbClr val="000000"/>
                </a:solidFill>
                <a:effectLst/>
                <a:latin typeface="Manuale"/>
              </a:rPr>
              <a:t> slægt; fra </a:t>
            </a:r>
            <a:r>
              <a:rPr lang="da-DK" b="0" i="0" dirty="0" err="1">
                <a:solidFill>
                  <a:srgbClr val="000000"/>
                </a:solidFill>
                <a:effectLst/>
                <a:latin typeface="Manuale"/>
              </a:rPr>
              <a:t>Puvva</a:t>
            </a:r>
            <a:r>
              <a:rPr lang="da-DK" b="0" i="0" dirty="0">
                <a:solidFill>
                  <a:srgbClr val="000000"/>
                </a:solidFill>
                <a:effectLst/>
                <a:latin typeface="Manuale"/>
              </a:rPr>
              <a:t> stammer </a:t>
            </a:r>
            <a:r>
              <a:rPr lang="da-DK" b="0" i="0" dirty="0" err="1">
                <a:solidFill>
                  <a:srgbClr val="000000"/>
                </a:solidFill>
                <a:effectLst/>
                <a:latin typeface="Manuale"/>
              </a:rPr>
              <a:t>punitternes</a:t>
            </a:r>
            <a:r>
              <a:rPr lang="da-DK" b="0" i="0" dirty="0">
                <a:solidFill>
                  <a:srgbClr val="000000"/>
                </a:solidFill>
                <a:effectLst/>
                <a:latin typeface="Manuale"/>
              </a:rPr>
              <a:t> slægt;  fra </a:t>
            </a:r>
            <a:r>
              <a:rPr lang="da-DK" b="1" i="0" dirty="0" err="1">
                <a:solidFill>
                  <a:srgbClr val="000000"/>
                </a:solidFill>
                <a:effectLst/>
                <a:latin typeface="Manuale"/>
              </a:rPr>
              <a:t>Jashub</a:t>
            </a:r>
            <a:r>
              <a:rPr lang="da-DK" b="0" i="0" dirty="0">
                <a:solidFill>
                  <a:srgbClr val="000000"/>
                </a:solidFill>
                <a:effectLst/>
                <a:latin typeface="Manuale"/>
              </a:rPr>
              <a:t> stammer </a:t>
            </a:r>
            <a:r>
              <a:rPr lang="da-DK" b="0" i="0" dirty="0" err="1">
                <a:solidFill>
                  <a:srgbClr val="000000"/>
                </a:solidFill>
                <a:effectLst/>
                <a:latin typeface="Manuale"/>
              </a:rPr>
              <a:t>jashubitternes</a:t>
            </a:r>
            <a:r>
              <a:rPr lang="da-DK" b="0" i="0" dirty="0">
                <a:solidFill>
                  <a:srgbClr val="000000"/>
                </a:solidFill>
                <a:effectLst/>
                <a:latin typeface="Manuale"/>
              </a:rPr>
              <a:t> slægt; fra </a:t>
            </a:r>
            <a:r>
              <a:rPr lang="da-DK" b="0" i="0" dirty="0" err="1">
                <a:solidFill>
                  <a:srgbClr val="000000"/>
                </a:solidFill>
                <a:effectLst/>
                <a:latin typeface="Manuale"/>
              </a:rPr>
              <a:t>Shimron</a:t>
            </a:r>
            <a:r>
              <a:rPr lang="da-DK" b="0" i="0" dirty="0">
                <a:solidFill>
                  <a:srgbClr val="000000"/>
                </a:solidFill>
                <a:effectLst/>
                <a:latin typeface="Manuale"/>
              </a:rPr>
              <a:t> stammer </a:t>
            </a:r>
            <a:r>
              <a:rPr lang="da-DK" b="0" i="0" dirty="0" err="1">
                <a:solidFill>
                  <a:srgbClr val="000000"/>
                </a:solidFill>
                <a:effectLst/>
                <a:latin typeface="Manuale"/>
              </a:rPr>
              <a:t>shimronitternes</a:t>
            </a:r>
            <a:r>
              <a:rPr lang="da-DK" b="0" i="0" dirty="0">
                <a:solidFill>
                  <a:srgbClr val="000000"/>
                </a:solidFill>
                <a:effectLst/>
                <a:latin typeface="Manuale"/>
              </a:rPr>
              <a:t> slægt.” – 4. Mosebog. 26, 23-24</a:t>
            </a:r>
          </a:p>
          <a:p>
            <a:pPr marL="0" marR="0" lvl="0" indent="0" algn="l" defTabSz="914400" rtl="0" eaLnBrk="1" fontAlgn="auto" latinLnBrk="0" hangingPunct="1">
              <a:lnSpc>
                <a:spcPct val="100000"/>
              </a:lnSpc>
              <a:spcBef>
                <a:spcPts val="0"/>
              </a:spcBef>
              <a:spcAft>
                <a:spcPts val="0"/>
              </a:spcAft>
              <a:buClrTx/>
              <a:buSzTx/>
              <a:buFontTx/>
              <a:buNone/>
              <a:tabLst/>
              <a:defRPr/>
            </a:pPr>
            <a:r>
              <a:rPr lang="da-DK" dirty="0">
                <a:latin typeface="Batang" panose="02030600000101010101" pitchFamily="18" charset="-127"/>
                <a:ea typeface="Batang" panose="02030600000101010101" pitchFamily="18" charset="-127"/>
              </a:rPr>
              <a:t>”Issakars sønner var: Tola, </a:t>
            </a:r>
            <a:r>
              <a:rPr lang="da-DK" dirty="0" err="1">
                <a:latin typeface="Batang" panose="02030600000101010101" pitchFamily="18" charset="-127"/>
                <a:ea typeface="Batang" panose="02030600000101010101" pitchFamily="18" charset="-127"/>
              </a:rPr>
              <a:t>Puvva</a:t>
            </a:r>
            <a:r>
              <a:rPr lang="da-DK" dirty="0">
                <a:latin typeface="Batang" panose="02030600000101010101" pitchFamily="18" charset="-127"/>
                <a:ea typeface="Batang" panose="02030600000101010101" pitchFamily="18" charset="-127"/>
              </a:rPr>
              <a:t>, </a:t>
            </a:r>
            <a:r>
              <a:rPr lang="da-DK" b="1" dirty="0">
                <a:solidFill>
                  <a:srgbClr val="FF0000"/>
                </a:solidFill>
                <a:latin typeface="Batang" panose="02030600000101010101" pitchFamily="18" charset="-127"/>
                <a:ea typeface="Batang" panose="02030600000101010101" pitchFamily="18" charset="-127"/>
              </a:rPr>
              <a:t>Job</a:t>
            </a:r>
            <a:r>
              <a:rPr lang="da-DK" dirty="0">
                <a:latin typeface="Batang" panose="02030600000101010101" pitchFamily="18" charset="-127"/>
                <a:ea typeface="Batang" panose="02030600000101010101" pitchFamily="18" charset="-127"/>
              </a:rPr>
              <a:t> og </a:t>
            </a:r>
            <a:r>
              <a:rPr lang="da-DK" dirty="0" err="1">
                <a:latin typeface="Batang" panose="02030600000101010101" pitchFamily="18" charset="-127"/>
                <a:ea typeface="Batang" panose="02030600000101010101" pitchFamily="18" charset="-127"/>
              </a:rPr>
              <a:t>Shimron</a:t>
            </a:r>
            <a:r>
              <a:rPr lang="da-DK" dirty="0">
                <a:latin typeface="Batang" panose="02030600000101010101" pitchFamily="18" charset="-127"/>
                <a:ea typeface="Batang" panose="02030600000101010101" pitchFamily="18" charset="-127"/>
              </a:rPr>
              <a:t>.” – 1. Mosebog kap. 46, 13 [</a:t>
            </a:r>
            <a:r>
              <a:rPr lang="da-DK" dirty="0">
                <a:hlinkClick r:id="rId6"/>
              </a:rPr>
              <a:t>H347 - '</a:t>
            </a:r>
            <a:r>
              <a:rPr lang="da-DK" dirty="0" err="1">
                <a:hlinkClick r:id="rId6"/>
              </a:rPr>
              <a:t>îyôḇ</a:t>
            </a:r>
            <a:r>
              <a:rPr lang="da-DK" dirty="0">
                <a:hlinkClick r:id="rId6"/>
              </a:rPr>
              <a:t> - </a:t>
            </a:r>
            <a:r>
              <a:rPr lang="da-DK" dirty="0" err="1">
                <a:hlinkClick r:id="rId6"/>
              </a:rPr>
              <a:t>Strong's</a:t>
            </a:r>
            <a:r>
              <a:rPr lang="da-DK" dirty="0">
                <a:hlinkClick r:id="rId6"/>
              </a:rPr>
              <a:t> </a:t>
            </a:r>
            <a:r>
              <a:rPr lang="da-DK" dirty="0" err="1">
                <a:hlinkClick r:id="rId6"/>
              </a:rPr>
              <a:t>Hebrew</a:t>
            </a:r>
            <a:r>
              <a:rPr lang="da-DK" dirty="0">
                <a:hlinkClick r:id="rId6"/>
              </a:rPr>
              <a:t> </a:t>
            </a:r>
            <a:r>
              <a:rPr lang="da-DK" dirty="0" err="1">
                <a:hlinkClick r:id="rId6"/>
              </a:rPr>
              <a:t>Lexicon</a:t>
            </a:r>
            <a:r>
              <a:rPr lang="da-DK" dirty="0">
                <a:hlinkClick r:id="rId6"/>
              </a:rPr>
              <a:t> (</a:t>
            </a:r>
            <a:r>
              <a:rPr lang="da-DK" dirty="0" err="1">
                <a:hlinkClick r:id="rId6"/>
              </a:rPr>
              <a:t>kjv</a:t>
            </a:r>
            <a:r>
              <a:rPr lang="da-DK" dirty="0">
                <a:hlinkClick r:id="rId6"/>
              </a:rPr>
              <a:t>) (blueletterbible.org)</a:t>
            </a:r>
            <a:r>
              <a:rPr lang="da-DK" dirty="0">
                <a:latin typeface="Batang" panose="02030600000101010101" pitchFamily="18" charset="-127"/>
                <a:ea typeface="Batang" panose="02030600000101010101" pitchFamily="18" charset="-127"/>
              </a:rPr>
              <a:t>]</a:t>
            </a:r>
            <a:endParaRPr lang="en-US" noProof="0" dirty="0"/>
          </a:p>
          <a:p>
            <a:r>
              <a:rPr lang="da-DK" noProof="0" dirty="0"/>
              <a:t>Hvis det virkelig er den rigtige Job, så foregår Jobs historie i Egypten.</a:t>
            </a:r>
          </a:p>
          <a:p>
            <a:endParaRPr lang="en-US" noProof="0" dirty="0"/>
          </a:p>
          <a:p>
            <a:r>
              <a:rPr lang="en-US" noProof="0" dirty="0"/>
              <a:t>Andre placer Job 2185-1945 </a:t>
            </a:r>
            <a:r>
              <a:rPr lang="en-US" noProof="0" dirty="0" err="1"/>
              <a:t>år</a:t>
            </a:r>
            <a:r>
              <a:rPr lang="en-US" noProof="0" dirty="0"/>
              <a:t> </a:t>
            </a:r>
            <a:r>
              <a:rPr lang="en-US" noProof="0" dirty="0" err="1"/>
              <a:t>f.Kr</a:t>
            </a:r>
            <a:r>
              <a:rPr lang="en-US" noProof="0" dirty="0"/>
              <a:t>. [</a:t>
            </a:r>
            <a:r>
              <a:rPr lang="en-US" dirty="0">
                <a:hlinkClick r:id="rId7"/>
              </a:rPr>
              <a:t>Job | The Biblical Timeline (biblehistory.com)</a:t>
            </a:r>
            <a:r>
              <a:rPr lang="en-US" noProof="0" dirty="0"/>
              <a:t>]</a:t>
            </a:r>
            <a:endParaRPr lang="da-DK" noProof="0" dirty="0"/>
          </a:p>
        </p:txBody>
      </p:sp>
      <p:sp>
        <p:nvSpPr>
          <p:cNvPr id="4" name="Pladsholder til slidenummer 3"/>
          <p:cNvSpPr>
            <a:spLocks noGrp="1"/>
          </p:cNvSpPr>
          <p:nvPr>
            <p:ph type="sldNum" sz="quarter" idx="5"/>
          </p:nvPr>
        </p:nvSpPr>
        <p:spPr/>
        <p:txBody>
          <a:bodyPr/>
          <a:lstStyle/>
          <a:p>
            <a:fld id="{5EFD0830-9A42-48C0-AE4C-223B83A91DF5}" type="slidenum">
              <a:rPr lang="da-DK" smtClean="0"/>
              <a:t>3</a:t>
            </a:fld>
            <a:endParaRPr lang="da-DK" dirty="0"/>
          </a:p>
        </p:txBody>
      </p:sp>
    </p:spTree>
    <p:extLst>
      <p:ext uri="{BB962C8B-B14F-4D97-AF65-F5344CB8AC3E}">
        <p14:creationId xmlns:p14="http://schemas.microsoft.com/office/powerpoint/2010/main" val="199364290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Det virker lidt som venner kommer til Job. Ser hans situation og reagere først med medynk.</a:t>
            </a:r>
          </a:p>
          <a:p>
            <a:endParaRPr lang="da-DK" sz="1800" dirty="0">
              <a:effectLst/>
              <a:latin typeface="Calibri" panose="020F0502020204030204" pitchFamily="34" charset="0"/>
            </a:endParaRPr>
          </a:p>
          <a:p>
            <a:r>
              <a:rPr lang="da-DK" sz="1800" dirty="0">
                <a:effectLst/>
                <a:latin typeface="Calibri" panose="020F0502020204030204" pitchFamily="34" charset="0"/>
              </a:rPr>
              <a:t>”store” i 13 er </a:t>
            </a:r>
            <a:r>
              <a:rPr lang="da-DK" sz="1800" dirty="0" err="1">
                <a:effectLst/>
                <a:latin typeface="Calibri" panose="020F0502020204030204" pitchFamily="34" charset="0"/>
              </a:rPr>
              <a:t>Me’od</a:t>
            </a:r>
            <a:r>
              <a:rPr lang="da-DK" sz="1800" dirty="0">
                <a:effectLst/>
                <a:latin typeface="Calibri" panose="020F0502020204030204" pitchFamily="34" charset="0"/>
              </a:rPr>
              <a:t> (H3966) er et udtryk for </a:t>
            </a:r>
            <a:r>
              <a:rPr lang="da-DK" sz="1800">
                <a:effectLst/>
                <a:latin typeface="Calibri" panose="020F0502020204030204" pitchFamily="34" charset="0"/>
              </a:rPr>
              <a:t>meget stor.</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21</a:t>
            </a:fld>
            <a:endParaRPr lang="da-DK" dirty="0"/>
          </a:p>
        </p:txBody>
      </p:sp>
    </p:spTree>
    <p:extLst>
      <p:ext uri="{BB962C8B-B14F-4D97-AF65-F5344CB8AC3E}">
        <p14:creationId xmlns:p14="http://schemas.microsoft.com/office/powerpoint/2010/main" val="38261415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Job ville ønske, at han aldrig blev født. Der er paralleller til skabelsesberetningen i løbet af forbandelsen (</a:t>
            </a:r>
            <a:r>
              <a:rPr lang="da-DK" dirty="0" err="1"/>
              <a:t>N.Habel</a:t>
            </a:r>
            <a:r>
              <a:rPr lang="da-DK" dirty="0"/>
              <a:t> s. 104 – The Book of Job 1985), hvilket måske kunne være et udtryk for at den dag Job blev skabt, skulle Gud have sprunget over.</a:t>
            </a:r>
          </a:p>
          <a:p>
            <a:endParaRPr lang="da-DK" dirty="0"/>
          </a:p>
          <a:p>
            <a:r>
              <a:rPr lang="da-DK" dirty="0"/>
              <a:t>Det korte af det lange er, at Job har fået selvmordstanker. Jeg ved ikke hvor I har været i jeres liv, men jer der har været der ved, at det ikke er for sjov. Man skal igennem noget seriøs traume, før det interne regnestykke siger at smerten er større end den er til at holde ud, så jeg vil hellere stoppe at føle overhovedet.</a:t>
            </a:r>
          </a:p>
          <a:p>
            <a:endParaRPr lang="da-DK" dirty="0"/>
          </a:p>
          <a:p>
            <a:r>
              <a:rPr lang="da-DK" dirty="0"/>
              <a:t>Job forbander den dag han blev født, ikke Gud. Satan ville ønske at Job ville miste troen på Gud, og dermed i hans hoved ”gøre Gud uskabt”, men i stedet vil Job være uskabt.</a:t>
            </a:r>
          </a:p>
        </p:txBody>
      </p:sp>
      <p:sp>
        <p:nvSpPr>
          <p:cNvPr id="4" name="Pladsholder til slidenummer 3"/>
          <p:cNvSpPr>
            <a:spLocks noGrp="1"/>
          </p:cNvSpPr>
          <p:nvPr>
            <p:ph type="sldNum" sz="quarter" idx="5"/>
          </p:nvPr>
        </p:nvSpPr>
        <p:spPr/>
        <p:txBody>
          <a:bodyPr/>
          <a:lstStyle/>
          <a:p>
            <a:fld id="{5EFD0830-9A42-48C0-AE4C-223B83A91DF5}" type="slidenum">
              <a:rPr lang="da-DK" smtClean="0"/>
              <a:t>22</a:t>
            </a:fld>
            <a:endParaRPr lang="da-DK" dirty="0"/>
          </a:p>
        </p:txBody>
      </p:sp>
    </p:spTree>
    <p:extLst>
      <p:ext uri="{BB962C8B-B14F-4D97-AF65-F5344CB8AC3E}">
        <p14:creationId xmlns:p14="http://schemas.microsoft.com/office/powerpoint/2010/main" val="228547092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 som skal vække Livjatan op, lader til at være magikere (</a:t>
            </a:r>
            <a:r>
              <a:rPr lang="da-DK" dirty="0" err="1"/>
              <a:t>F.Delitzsch</a:t>
            </a:r>
            <a:r>
              <a:rPr lang="da-DK" dirty="0"/>
              <a:t> I, s. 78) samme siger </a:t>
            </a:r>
            <a:r>
              <a:rPr lang="da-DK" dirty="0" err="1"/>
              <a:t>Pulpit</a:t>
            </a:r>
            <a:r>
              <a:rPr lang="da-DK" dirty="0"/>
              <a:t> (</a:t>
            </a:r>
            <a:r>
              <a:rPr lang="en-US" dirty="0">
                <a:hlinkClick r:id="rId3"/>
              </a:rPr>
              <a:t>Job 3 Pulpit Commentary (biblehub.com)</a:t>
            </a:r>
            <a:r>
              <a:rPr lang="en-US" dirty="0"/>
              <a:t>)</a:t>
            </a:r>
          </a:p>
          <a:p>
            <a:endParaRPr lang="da-DK" noProof="0"/>
          </a:p>
          <a:p>
            <a:r>
              <a:rPr lang="da-DK" noProof="0"/>
              <a:t>Måske et udtryk for dem som kan frembringe kaos?</a:t>
            </a:r>
          </a:p>
        </p:txBody>
      </p:sp>
      <p:sp>
        <p:nvSpPr>
          <p:cNvPr id="4" name="Pladsholder til slidenummer 3"/>
          <p:cNvSpPr>
            <a:spLocks noGrp="1"/>
          </p:cNvSpPr>
          <p:nvPr>
            <p:ph type="sldNum" sz="quarter" idx="5"/>
          </p:nvPr>
        </p:nvSpPr>
        <p:spPr/>
        <p:txBody>
          <a:bodyPr/>
          <a:lstStyle/>
          <a:p>
            <a:fld id="{5EFD0830-9A42-48C0-AE4C-223B83A91DF5}" type="slidenum">
              <a:rPr lang="da-DK" smtClean="0"/>
              <a:t>23</a:t>
            </a:fld>
            <a:endParaRPr lang="da-DK" dirty="0"/>
          </a:p>
        </p:txBody>
      </p:sp>
    </p:spTree>
    <p:extLst>
      <p:ext uri="{BB962C8B-B14F-4D97-AF65-F5344CB8AC3E}">
        <p14:creationId xmlns:p14="http://schemas.microsoft.com/office/powerpoint/2010/main" val="187860270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24</a:t>
            </a:fld>
            <a:endParaRPr lang="da-DK" dirty="0"/>
          </a:p>
        </p:txBody>
      </p:sp>
    </p:spTree>
    <p:extLst>
      <p:ext uri="{BB962C8B-B14F-4D97-AF65-F5344CB8AC3E}">
        <p14:creationId xmlns:p14="http://schemas.microsoft.com/office/powerpoint/2010/main" val="8681594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Job længes efter døden – Han kunne have hvilet.</a:t>
            </a:r>
          </a:p>
          <a:p>
            <a:r>
              <a:rPr lang="da-DK" dirty="0"/>
              <a:t>Måske er det et udtryk for, at hvis Job var dødfødt, kunne have være begravet som en konge?</a:t>
            </a:r>
          </a:p>
          <a:p>
            <a:endParaRPr lang="da-DK" dirty="0"/>
          </a:p>
          <a:p>
            <a:r>
              <a:rPr lang="da-DK" dirty="0"/>
              <a:t>Begravet som en farao i </a:t>
            </a:r>
            <a:r>
              <a:rPr lang="da-DK"/>
              <a:t>en pyramide.</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25</a:t>
            </a:fld>
            <a:endParaRPr lang="da-DK" dirty="0"/>
          </a:p>
        </p:txBody>
      </p:sp>
    </p:spTree>
    <p:extLst>
      <p:ext uri="{BB962C8B-B14F-4D97-AF65-F5344CB8AC3E}">
        <p14:creationId xmlns:p14="http://schemas.microsoft.com/office/powerpoint/2010/main" val="41703964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”som Gud spærrer inde” er måske et modsvar til det Satan siger til Gud om at Job er blevet lukket inde i velsignelse, her siger Job at han er blevet lukket inde fra hjælp.</a:t>
            </a:r>
          </a:p>
          <a:p>
            <a:endParaRPr lang="da-DK" dirty="0"/>
          </a:p>
          <a:p>
            <a:r>
              <a:rPr lang="da-DK" dirty="0"/>
              <a:t>I hverdagsdansk står der: ”Hvorfor holder Gud liv i de mennesker, der lever i smerte og elendighed?” (v. 20)</a:t>
            </a:r>
          </a:p>
        </p:txBody>
      </p:sp>
      <p:sp>
        <p:nvSpPr>
          <p:cNvPr id="4" name="Pladsholder til slidenummer 3"/>
          <p:cNvSpPr>
            <a:spLocks noGrp="1"/>
          </p:cNvSpPr>
          <p:nvPr>
            <p:ph type="sldNum" sz="quarter" idx="5"/>
          </p:nvPr>
        </p:nvSpPr>
        <p:spPr/>
        <p:txBody>
          <a:bodyPr/>
          <a:lstStyle/>
          <a:p>
            <a:fld id="{5EFD0830-9A42-48C0-AE4C-223B83A91DF5}" type="slidenum">
              <a:rPr lang="da-DK" smtClean="0"/>
              <a:t>26</a:t>
            </a:fld>
            <a:endParaRPr lang="da-DK" dirty="0"/>
          </a:p>
        </p:txBody>
      </p:sp>
    </p:spTree>
    <p:extLst>
      <p:ext uri="{BB962C8B-B14F-4D97-AF65-F5344CB8AC3E}">
        <p14:creationId xmlns:p14="http://schemas.microsoft.com/office/powerpoint/2010/main" val="70374020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”Suk” er for svagt, men er nærmere høj klage eller skrig.</a:t>
            </a:r>
          </a:p>
          <a:p>
            <a:endParaRPr lang="da-DK" dirty="0"/>
          </a:p>
          <a:p>
            <a:r>
              <a:rPr lang="da-DK" dirty="0"/>
              <a:t>Job er rystet, fordi han forstår ikke hvorfor han er blevet ramt.</a:t>
            </a:r>
          </a:p>
          <a:p>
            <a:endParaRPr lang="da-DK" dirty="0"/>
          </a:p>
          <a:p>
            <a:r>
              <a:rPr lang="da-DK" dirty="0"/>
              <a:t>Det er også tydeligt at Job taler ud fra sine følelser og ikke med sin forstand (Han fortryder det i kap. 6,3)</a:t>
            </a:r>
          </a:p>
          <a:p>
            <a:r>
              <a:rPr lang="da-DK" dirty="0"/>
              <a:t>Alt ondt han kan forstille sig kommer til virkelighed.</a:t>
            </a:r>
          </a:p>
          <a:p>
            <a:endParaRPr lang="da-DK" dirty="0"/>
          </a:p>
          <a:p>
            <a:r>
              <a:rPr lang="da-DK" dirty="0"/>
              <a:t>Job sætter ikke spørgsmålstegn ved Gud, men forbander hans fødselsdag. Han forbander heller ikke Gud, som Satan havde håbet på.</a:t>
            </a:r>
          </a:p>
        </p:txBody>
      </p:sp>
      <p:sp>
        <p:nvSpPr>
          <p:cNvPr id="4" name="Pladsholder til slidenummer 3"/>
          <p:cNvSpPr>
            <a:spLocks noGrp="1"/>
          </p:cNvSpPr>
          <p:nvPr>
            <p:ph type="sldNum" sz="quarter" idx="5"/>
          </p:nvPr>
        </p:nvSpPr>
        <p:spPr/>
        <p:txBody>
          <a:bodyPr/>
          <a:lstStyle/>
          <a:p>
            <a:fld id="{5EFD0830-9A42-48C0-AE4C-223B83A91DF5}" type="slidenum">
              <a:rPr lang="da-DK" smtClean="0"/>
              <a:t>27</a:t>
            </a:fld>
            <a:endParaRPr lang="da-DK" dirty="0"/>
          </a:p>
        </p:txBody>
      </p:sp>
    </p:spTree>
    <p:extLst>
      <p:ext uri="{BB962C8B-B14F-4D97-AF65-F5344CB8AC3E}">
        <p14:creationId xmlns:p14="http://schemas.microsoft.com/office/powerpoint/2010/main" val="260912527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rPr>
              <a:t>vennerne forventede nok en indrømmelse i kap. 3</a:t>
            </a:r>
          </a:p>
          <a:p>
            <a:endParaRPr lang="da-DK" dirty="0"/>
          </a:p>
          <a:p>
            <a:r>
              <a:rPr lang="da-DK" dirty="0"/>
              <a:t>Elifaz åbner munden og starter forsigtigt, for det lyder som blasfemi i hans ører det Job siger. Det er lidt som når man sidder med en ven der har det svært, og så siger de, at de ikke er ansvarlige for hvorfor de er i den situation de er. Så kan de være svært ikke at stille spørgsmålstegn ved deres konklusion.</a:t>
            </a:r>
          </a:p>
          <a:p>
            <a:r>
              <a:rPr lang="da-DK" sz="1800" dirty="0">
                <a:effectLst/>
                <a:latin typeface="Calibri" panose="020F0502020204030204" pitchFamily="34" charset="0"/>
              </a:rPr>
              <a:t>I deres verden kommer ondt kun til onde mennesker, og så er det underligt når Job siger han ikke har syndet, men alligevel er han ramt af ulykke.</a:t>
            </a:r>
          </a:p>
          <a:p>
            <a:endParaRPr lang="da-DK" sz="1800" dirty="0">
              <a:effectLst/>
              <a:latin typeface="Calibri" panose="020F0502020204030204" pitchFamily="34" charset="0"/>
            </a:endParaRPr>
          </a:p>
          <a:p>
            <a:r>
              <a:rPr lang="da-DK" sz="1800" dirty="0">
                <a:effectLst/>
                <a:latin typeface="Calibri" panose="020F0502020204030204" pitchFamily="34" charset="0"/>
              </a:rPr>
              <a:t>Elifaz prøver (nok med de bedste intentioner) at forklare hvorfor Gud mon kunne have gjort det.</a:t>
            </a:r>
          </a:p>
          <a:p>
            <a:endParaRPr lang="da-DK" sz="1800" dirty="0">
              <a:effectLst/>
              <a:latin typeface="Calibri" panose="020F0502020204030204" pitchFamily="34" charset="0"/>
            </a:endParaRPr>
          </a:p>
          <a:p>
            <a:r>
              <a:rPr lang="da-DK" sz="1800" dirty="0">
                <a:effectLst/>
                <a:latin typeface="Calibri" panose="020F0502020204030204" pitchFamily="34" charset="0"/>
              </a:rPr>
              <a:t>(BEMÆRK AT JOB FAKTISK IKKE HAR KALDT SIG USKYLDIG ENDNU)</a:t>
            </a:r>
          </a:p>
          <a:p>
            <a:endParaRPr lang="da-DK" sz="1800" dirty="0">
              <a:effectLst/>
              <a:latin typeface="Calibri" panose="020F0502020204030204" pitchFamily="34" charset="0"/>
            </a:endParaRPr>
          </a:p>
          <a:p>
            <a:r>
              <a:rPr lang="da-DK" sz="1800" dirty="0">
                <a:effectLst/>
                <a:latin typeface="Calibri" panose="020F0502020204030204" pitchFamily="34" charset="0"/>
              </a:rPr>
              <a:t>Elifaz anerkender Jobs visdom, og anerkender at han selv har hjulpet mange der har haft det svært.</a:t>
            </a:r>
          </a:p>
          <a:p>
            <a:endParaRPr lang="da-DK" sz="1800" dirty="0">
              <a:effectLst/>
              <a:latin typeface="Calibri" panose="020F0502020204030204" pitchFamily="34" charset="0"/>
            </a:endParaRPr>
          </a:p>
          <a:p>
            <a:r>
              <a:rPr lang="da-DK" sz="1800" dirty="0">
                <a:effectLst/>
                <a:latin typeface="Calibri" panose="020F0502020204030204" pitchFamily="34" charset="0"/>
              </a:rPr>
              <a:t>Det lader også til at Job tidligere har tænkt som venner (Ondt =&gt; Ondt, Godt =&gt; Godt), og det er den visdom som Elifaz referer til i k4v2-3. Det forklarer også hvorfor Job ikke kan komme med forklaringer, og i stedet virker nærmest granatchok over hvad der er sket. I stedet må han bare ty til at forsvare sin retfærdighed.</a:t>
            </a:r>
          </a:p>
          <a:p>
            <a:endParaRPr lang="da-DK" sz="1800" dirty="0">
              <a:effectLst/>
              <a:latin typeface="Calibri" panose="020F0502020204030204" pitchFamily="34" charset="0"/>
            </a:endParaRPr>
          </a:p>
          <a:p>
            <a:r>
              <a:rPr lang="da-DK" sz="1800" dirty="0">
                <a:effectLst/>
                <a:latin typeface="Calibri" panose="020F0502020204030204" pitchFamily="34" charset="0"/>
              </a:rPr>
              <a:t>Man skulle have troet at Jobs venner vil have ageret som forsvarer i hans retssag, men i stedet er de også blevet anklagere.</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28</a:t>
            </a:fld>
            <a:endParaRPr lang="da-DK" dirty="0"/>
          </a:p>
        </p:txBody>
      </p:sp>
    </p:spTree>
    <p:extLst>
      <p:ext uri="{BB962C8B-B14F-4D97-AF65-F5344CB8AC3E}">
        <p14:creationId xmlns:p14="http://schemas.microsoft.com/office/powerpoint/2010/main" val="225935870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Elifaz ser det som hyklerisk, at nu når Job selv bliver ramt, så lever han ikke efter den samme visdom.</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29</a:t>
            </a:fld>
            <a:endParaRPr lang="da-DK" dirty="0"/>
          </a:p>
        </p:txBody>
      </p:sp>
    </p:spTree>
    <p:extLst>
      <p:ext uri="{BB962C8B-B14F-4D97-AF65-F5344CB8AC3E}">
        <p14:creationId xmlns:p14="http://schemas.microsoft.com/office/powerpoint/2010/main" val="8959819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"For ulykke skyder ikke op af jorden, elendighed spirer ikke frem af mulden"v6, altså omvendt af k4v8, er det mennesker som avler ulykke og ikke jorden selv. som i "det er mennesket selv, der avler elendighed, ...". Altså man er selv skyld i det, når man lever i elendighed. Ulykke kommer ikke spontant op af jorden. Mennesker planter selv ulykken</a:t>
            </a:r>
          </a:p>
          <a:p>
            <a:endParaRPr lang="da-DK" sz="1800" dirty="0">
              <a:effectLst/>
              <a:latin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da-DK" sz="1200" dirty="0">
                <a:effectLst/>
                <a:latin typeface="Calibri" panose="020F0502020204030204" pitchFamily="34" charset="0"/>
              </a:rPr>
              <a:t>Men Elifaz prøver at vende denne ulykke til en god ting "Ja, lykkelig det menneske, Gud irettesætter, ringeagt ikke den Almægtiges opdragelse!", at vores ulykke kan være en prøvelse så vi komme på rette spor igen.</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30</a:t>
            </a:fld>
            <a:endParaRPr lang="da-DK" dirty="0"/>
          </a:p>
        </p:txBody>
      </p:sp>
    </p:spTree>
    <p:extLst>
      <p:ext uri="{BB962C8B-B14F-4D97-AF65-F5344CB8AC3E}">
        <p14:creationId xmlns:p14="http://schemas.microsoft.com/office/powerpoint/2010/main" val="3530725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Det er besynderligt at han har ting i tal som er meget symbolske. 7 og 3 bliver ofte anset som tal der betyder ”fuldendthed” eller ”perfektion”, mens 5 forbindes med velsignelse og nåde. Altså fortæller teksten at Jobs familie er fuldendt, komplet, og måske nærmest perfekt. Det samme gælder hans rigdom, hvor antallet af okser og æselhopper ses som en stor velsignelse. </a:t>
            </a:r>
            <a:r>
              <a:rPr lang="en-US" dirty="0">
                <a:hlinkClick r:id="rId3"/>
              </a:rPr>
              <a:t>Meaning of Numbers in the Bible (biblestudy.org)</a:t>
            </a:r>
            <a:endParaRPr lang="da-DK" noProof="0" dirty="0"/>
          </a:p>
          <a:p>
            <a:r>
              <a:rPr lang="da-DK" noProof="0" dirty="0"/>
              <a:t>Da disse tal alle er så perfekte, kunne man måske også tro at Job er en mere legendarisk person/lignelse. Tallene betyder selvfølgelig ikke nødvendigvis præcist 7.000 får, og ikke 7.212. Det kan også være at nogle ting er blevet undladt, da de ikke havde denne symbolske værdi. Lad os sige han havde 221 grise, men de blev undladt pga. deres tro og tallets manglende symbolik. Det er ikke til at sige.</a:t>
            </a:r>
          </a:p>
          <a:p>
            <a:endParaRPr lang="da-DK" noProof="0" dirty="0"/>
          </a:p>
          <a:p>
            <a:r>
              <a:rPr lang="da-DK" noProof="0" dirty="0"/>
              <a:t>Under alle omstændigheder er han i hvert fald en meget velhavende mand. Han er nok også oppe i en vis alder, når han har så mange børn og så stor rigdom. Nok ca. 70 år </a:t>
            </a:r>
            <a:r>
              <a:rPr lang="en-US" dirty="0">
                <a:hlinkClick r:id="rId4"/>
              </a:rPr>
              <a:t>How old was Job when his suffering occurred? - JesusAlive.cc</a:t>
            </a:r>
            <a:r>
              <a:rPr lang="da-DK" dirty="0"/>
              <a:t>, hvilket igen er lidt symbolsk.</a:t>
            </a:r>
          </a:p>
          <a:p>
            <a:endParaRPr lang="da-DK" noProof="0" dirty="0"/>
          </a:p>
          <a:p>
            <a:r>
              <a:rPr lang="da-DK" noProof="0" dirty="0"/>
              <a:t>Alt dette taler for at der mere er tale om et tankeeksperiment.</a:t>
            </a:r>
          </a:p>
        </p:txBody>
      </p:sp>
      <p:sp>
        <p:nvSpPr>
          <p:cNvPr id="4" name="Pladsholder til slidenummer 3"/>
          <p:cNvSpPr>
            <a:spLocks noGrp="1"/>
          </p:cNvSpPr>
          <p:nvPr>
            <p:ph type="sldNum" sz="quarter" idx="5"/>
          </p:nvPr>
        </p:nvSpPr>
        <p:spPr/>
        <p:txBody>
          <a:bodyPr/>
          <a:lstStyle/>
          <a:p>
            <a:fld id="{5EFD0830-9A42-48C0-AE4C-223B83A91DF5}" type="slidenum">
              <a:rPr lang="da-DK" smtClean="0"/>
              <a:t>4</a:t>
            </a:fld>
            <a:endParaRPr lang="da-DK" dirty="0"/>
          </a:p>
        </p:txBody>
      </p:sp>
    </p:spTree>
    <p:extLst>
      <p:ext uri="{BB962C8B-B14F-4D97-AF65-F5344CB8AC3E}">
        <p14:creationId xmlns:p14="http://schemas.microsoft.com/office/powerpoint/2010/main" val="18223216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Og hvis du vender dig til Gud igen, vil det gå dig godt: "Da skal du erfare, at der er fred i dit telt, går du din bolig efter, finder du ingen mangler. Du skal erfare, at din slægt bliver stor, dine efterkommere bliver som græsset på marken.". Vi kan måske ikke direkte relatere til dette, men tænk ind i mennesker fra denne tid. De lever ikke nødvendigvis i huse, men i telte. De går meget op i deres slægt, og ønsker den skal vare evigt. Tænk tilbage til Abraham og de utallige stjerner.</a:t>
            </a:r>
          </a:p>
          <a:p>
            <a:endParaRPr lang="da-DK" sz="1800" dirty="0">
              <a:effectLst/>
              <a:latin typeface="Calibri" panose="020F0502020204030204" pitchFamily="34" charset="0"/>
            </a:endParaRPr>
          </a:p>
          <a:p>
            <a:r>
              <a:rPr lang="da-DK" sz="1800" dirty="0">
                <a:effectLst/>
                <a:latin typeface="Calibri" panose="020F0502020204030204" pitchFamily="34" charset="0"/>
              </a:rPr>
              <a:t>Ironisk med ”Livskraftig går du i graven”, når det netop er det Job gør </a:t>
            </a:r>
            <a:r>
              <a:rPr lang="da-DK" sz="1800">
                <a:effectLst/>
                <a:latin typeface="Calibri" panose="020F0502020204030204" pitchFamily="34" charset="0"/>
              </a:rPr>
              <a:t>i slutningen.</a:t>
            </a:r>
          </a:p>
          <a:p>
            <a:endParaRPr lang="da-DK" sz="1800" dirty="0">
              <a:effectLst/>
              <a:latin typeface="Calibri" panose="020F0502020204030204" pitchFamily="34" charset="0"/>
            </a:endParaRPr>
          </a:p>
          <a:p>
            <a:r>
              <a:rPr lang="da-DK" sz="1800" dirty="0">
                <a:effectLst/>
                <a:latin typeface="Calibri" panose="020F0502020204030204" pitchFamily="34" charset="0"/>
              </a:rPr>
              <a:t>Kort fortalt, så siger Elifaz at Job selv er skyld i hans ulykke, men hvis han bare vender sig til Gud igen, så skal det hele nok gå!</a:t>
            </a:r>
          </a:p>
        </p:txBody>
      </p:sp>
      <p:sp>
        <p:nvSpPr>
          <p:cNvPr id="4" name="Pladsholder til slidenummer 3"/>
          <p:cNvSpPr>
            <a:spLocks noGrp="1"/>
          </p:cNvSpPr>
          <p:nvPr>
            <p:ph type="sldNum" sz="quarter" idx="5"/>
          </p:nvPr>
        </p:nvSpPr>
        <p:spPr/>
        <p:txBody>
          <a:bodyPr/>
          <a:lstStyle/>
          <a:p>
            <a:fld id="{5EFD0830-9A42-48C0-AE4C-223B83A91DF5}" type="slidenum">
              <a:rPr lang="da-DK" smtClean="0"/>
              <a:t>31</a:t>
            </a:fld>
            <a:endParaRPr lang="da-DK" dirty="0"/>
          </a:p>
        </p:txBody>
      </p:sp>
    </p:spTree>
    <p:extLst>
      <p:ext uri="{BB962C8B-B14F-4D97-AF65-F5344CB8AC3E}">
        <p14:creationId xmlns:p14="http://schemas.microsoft.com/office/powerpoint/2010/main" val="250954065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Elifaz er den gamle med meget erfaring. ”Jeg har selv set”</a:t>
            </a:r>
          </a:p>
          <a:p>
            <a:r>
              <a:rPr lang="da-DK" sz="1800" dirty="0">
                <a:effectLst/>
                <a:latin typeface="Calibri" panose="020F0502020204030204" pitchFamily="34" charset="0"/>
              </a:rPr>
              <a:t>Elifaz er også den mest ”rolige” af de 3</a:t>
            </a:r>
          </a:p>
          <a:p>
            <a:endParaRPr lang="da-DK" sz="1800" dirty="0">
              <a:effectLst/>
              <a:latin typeface="Calibri" panose="020F0502020204030204" pitchFamily="34" charset="0"/>
            </a:endParaRPr>
          </a:p>
          <a:p>
            <a:r>
              <a:rPr lang="da-DK" sz="1800" dirty="0">
                <a:effectLst/>
                <a:latin typeface="Calibri" panose="020F0502020204030204" pitchFamily="34" charset="0"/>
              </a:rPr>
              <a:t>Og hvis du vender dig til Gud igen, vil det gå dig godt: "Da skal du erfare, at der er fred i dit telt, går du din bolig efter, finder du ingen mangler. Du skal erfare, at din slægt bliver stor, dine efterkommere bliver som græsset på marken.". Vi kan måske ikke direkte relatere til dette, men tænk ind i mennesker fra denne tid. De lever ikke nødvendigvis i huse, men i telte. De går meget op i deres slægt, og ønsker den skal vare evigt. Tænk tilbage til Abraham og de utallige stjerner.</a:t>
            </a:r>
          </a:p>
          <a:p>
            <a:endParaRPr lang="da-DK" sz="1800" dirty="0">
              <a:effectLst/>
              <a:latin typeface="Calibri" panose="020F0502020204030204" pitchFamily="34" charset="0"/>
            </a:endParaRPr>
          </a:p>
          <a:p>
            <a:r>
              <a:rPr lang="da-DK" sz="1800" dirty="0">
                <a:effectLst/>
                <a:latin typeface="Calibri" panose="020F0502020204030204" pitchFamily="34" charset="0"/>
              </a:rPr>
              <a:t>Ironisk med ”Livskraftig går du i graven”, når det netop er det Job gør i slutningen.</a:t>
            </a:r>
          </a:p>
          <a:p>
            <a:endParaRPr lang="da-DK" sz="1800" dirty="0">
              <a:effectLst/>
              <a:latin typeface="Calibri" panose="020F0502020204030204" pitchFamily="34" charset="0"/>
            </a:endParaRPr>
          </a:p>
          <a:p>
            <a:r>
              <a:rPr lang="da-DK" sz="1800" dirty="0">
                <a:effectLst/>
                <a:latin typeface="Calibri" panose="020F0502020204030204" pitchFamily="34" charset="0"/>
              </a:rPr>
              <a:t>Kort fortalt, så siger Elifaz at Job selv er skyld i hans ulykke, men hvis han bare vender sig til Gud igen, så skal det hele nok gå!</a:t>
            </a:r>
          </a:p>
          <a:p>
            <a:endParaRPr lang="da-DK" sz="1800" dirty="0">
              <a:effectLst/>
              <a:latin typeface="Calibri" panose="020F0502020204030204" pitchFamily="34" charset="0"/>
            </a:endParaRPr>
          </a:p>
          <a:p>
            <a:r>
              <a:rPr lang="da-DK" sz="1800" dirty="0">
                <a:effectLst/>
                <a:latin typeface="Calibri" panose="020F0502020204030204" pitchFamily="34" charset="0"/>
              </a:rPr>
              <a:t>Navnet Elifaz betyder ”Min gud er guld”, hvilket også afslører hans motivation. Han gør alt det gode, for så får han ting. Han opfordrer derfor Job til at vende sig til Gud, for så skal han nok få sine ting tilbage. (Job. 5, 24). Men egentlig vil Job bare genetablere sit forhold til Gud...</a:t>
            </a:r>
          </a:p>
        </p:txBody>
      </p:sp>
      <p:sp>
        <p:nvSpPr>
          <p:cNvPr id="4" name="Pladsholder til slidenummer 3"/>
          <p:cNvSpPr>
            <a:spLocks noGrp="1"/>
          </p:cNvSpPr>
          <p:nvPr>
            <p:ph type="sldNum" sz="quarter" idx="5"/>
          </p:nvPr>
        </p:nvSpPr>
        <p:spPr/>
        <p:txBody>
          <a:bodyPr/>
          <a:lstStyle/>
          <a:p>
            <a:fld id="{5EFD0830-9A42-48C0-AE4C-223B83A91DF5}" type="slidenum">
              <a:rPr lang="da-DK" smtClean="0"/>
              <a:t>32</a:t>
            </a:fld>
            <a:endParaRPr lang="da-DK" dirty="0"/>
          </a:p>
        </p:txBody>
      </p:sp>
    </p:spTree>
    <p:extLst>
      <p:ext uri="{BB962C8B-B14F-4D97-AF65-F5344CB8AC3E}">
        <p14:creationId xmlns:p14="http://schemas.microsoft.com/office/powerpoint/2010/main" val="265641733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Gud er retfærdig, derfor døde dine børn fordi de er syndere, og du går igennem alt dette, fordi du er en synder.</a:t>
            </a:r>
          </a:p>
        </p:txBody>
      </p:sp>
      <p:sp>
        <p:nvSpPr>
          <p:cNvPr id="4" name="Pladsholder til slidenummer 3"/>
          <p:cNvSpPr>
            <a:spLocks noGrp="1"/>
          </p:cNvSpPr>
          <p:nvPr>
            <p:ph type="sldNum" sz="quarter" idx="5"/>
          </p:nvPr>
        </p:nvSpPr>
        <p:spPr/>
        <p:txBody>
          <a:bodyPr/>
          <a:lstStyle/>
          <a:p>
            <a:fld id="{5EFD0830-9A42-48C0-AE4C-223B83A91DF5}" type="slidenum">
              <a:rPr lang="da-DK" smtClean="0"/>
              <a:t>33</a:t>
            </a:fld>
            <a:endParaRPr lang="da-DK" dirty="0"/>
          </a:p>
        </p:txBody>
      </p:sp>
    </p:spTree>
    <p:extLst>
      <p:ext uri="{BB962C8B-B14F-4D97-AF65-F5344CB8AC3E}">
        <p14:creationId xmlns:p14="http://schemas.microsoft.com/office/powerpoint/2010/main" val="33072679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Bildad hentyder helt klart til at Job er uretfærdig</a:t>
            </a:r>
          </a:p>
        </p:txBody>
      </p:sp>
      <p:sp>
        <p:nvSpPr>
          <p:cNvPr id="4" name="Pladsholder til slidenummer 3"/>
          <p:cNvSpPr>
            <a:spLocks noGrp="1"/>
          </p:cNvSpPr>
          <p:nvPr>
            <p:ph type="sldNum" sz="quarter" idx="5"/>
          </p:nvPr>
        </p:nvSpPr>
        <p:spPr/>
        <p:txBody>
          <a:bodyPr/>
          <a:lstStyle/>
          <a:p>
            <a:fld id="{5EFD0830-9A42-48C0-AE4C-223B83A91DF5}" type="slidenum">
              <a:rPr lang="da-DK" smtClean="0"/>
              <a:t>34</a:t>
            </a:fld>
            <a:endParaRPr lang="da-DK" dirty="0"/>
          </a:p>
        </p:txBody>
      </p:sp>
    </p:spTree>
    <p:extLst>
      <p:ext uri="{BB962C8B-B14F-4D97-AF65-F5344CB8AC3E}">
        <p14:creationId xmlns:p14="http://schemas.microsoft.com/office/powerpoint/2010/main" val="33590149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Sjov for </a:t>
            </a:r>
            <a:r>
              <a:rPr lang="da-DK" sz="1800" dirty="0" err="1">
                <a:effectLst/>
                <a:latin typeface="Calibri" panose="020F0502020204030204" pitchFamily="34" charset="0"/>
              </a:rPr>
              <a:t>shadowing</a:t>
            </a:r>
            <a:r>
              <a:rPr lang="da-DK" sz="1800" dirty="0">
                <a:effectLst/>
                <a:latin typeface="Calibri" panose="020F0502020204030204" pitchFamily="34" charset="0"/>
              </a:rPr>
              <a:t> af Jobs fremtid.</a:t>
            </a:r>
          </a:p>
        </p:txBody>
      </p:sp>
      <p:sp>
        <p:nvSpPr>
          <p:cNvPr id="4" name="Pladsholder til slidenummer 3"/>
          <p:cNvSpPr>
            <a:spLocks noGrp="1"/>
          </p:cNvSpPr>
          <p:nvPr>
            <p:ph type="sldNum" sz="quarter" idx="5"/>
          </p:nvPr>
        </p:nvSpPr>
        <p:spPr/>
        <p:txBody>
          <a:bodyPr/>
          <a:lstStyle/>
          <a:p>
            <a:fld id="{5EFD0830-9A42-48C0-AE4C-223B83A91DF5}" type="slidenum">
              <a:rPr lang="da-DK" smtClean="0"/>
              <a:t>35</a:t>
            </a:fld>
            <a:endParaRPr lang="da-DK" dirty="0"/>
          </a:p>
        </p:txBody>
      </p:sp>
    </p:spTree>
    <p:extLst>
      <p:ext uri="{BB962C8B-B14F-4D97-AF65-F5344CB8AC3E}">
        <p14:creationId xmlns:p14="http://schemas.microsoft.com/office/powerpoint/2010/main" val="36341538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36</a:t>
            </a:fld>
            <a:endParaRPr lang="da-DK" dirty="0"/>
          </a:p>
        </p:txBody>
      </p:sp>
    </p:spTree>
    <p:extLst>
      <p:ext uri="{BB962C8B-B14F-4D97-AF65-F5344CB8AC3E}">
        <p14:creationId xmlns:p14="http://schemas.microsoft.com/office/powerpoint/2010/main" val="39902033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Måske repræsentere Bildad ”</a:t>
            </a:r>
            <a:r>
              <a:rPr lang="da-DK" sz="1800" dirty="0" err="1">
                <a:effectLst/>
                <a:latin typeface="Calibri" panose="020F0502020204030204" pitchFamily="34" charset="0"/>
              </a:rPr>
              <a:t>Baal</a:t>
            </a:r>
            <a:r>
              <a:rPr lang="da-DK" sz="1800" dirty="0">
                <a:effectLst/>
                <a:latin typeface="Calibri" panose="020F0502020204030204" pitchFamily="34" charset="0"/>
              </a:rPr>
              <a:t>” og ”Bel” guden? Bel betyder også Herre</a:t>
            </a:r>
          </a:p>
          <a:p>
            <a:r>
              <a:rPr lang="da-DK" sz="1800" dirty="0">
                <a:effectLst/>
                <a:latin typeface="Calibri" panose="020F0502020204030204" pitchFamily="34" charset="0"/>
              </a:rPr>
              <a:t>Bildad er lidt mere grov end Elifaz</a:t>
            </a:r>
          </a:p>
          <a:p>
            <a:endParaRPr lang="da-DK" sz="1800" dirty="0">
              <a:effectLst/>
              <a:latin typeface="Calibri" panose="020F0502020204030204" pitchFamily="34" charset="0"/>
            </a:endParaRPr>
          </a:p>
          <a:p>
            <a:r>
              <a:rPr lang="da-DK" sz="2800" dirty="0" err="1">
                <a:hlinkClick r:id="rId3"/>
              </a:rPr>
              <a:t>Baal</a:t>
            </a:r>
            <a:r>
              <a:rPr lang="da-DK" sz="2800" dirty="0">
                <a:hlinkClick r:id="rId3"/>
              </a:rPr>
              <a:t> - Wikipedia</a:t>
            </a:r>
            <a:endParaRPr lang="da-DK" sz="1800" dirty="0">
              <a:effectLst/>
              <a:latin typeface="Calibri" panose="020F0502020204030204" pitchFamily="34" charset="0"/>
            </a:endParaRPr>
          </a:p>
          <a:p>
            <a:r>
              <a:rPr lang="da-DK" sz="2800" dirty="0">
                <a:hlinkClick r:id="rId4"/>
              </a:rPr>
              <a:t>Bel (</a:t>
            </a:r>
            <a:r>
              <a:rPr lang="da-DK" sz="2800" dirty="0" err="1">
                <a:hlinkClick r:id="rId4"/>
              </a:rPr>
              <a:t>mythology</a:t>
            </a:r>
            <a:r>
              <a:rPr lang="da-DK" sz="2800" dirty="0">
                <a:hlinkClick r:id="rId4"/>
              </a:rPr>
              <a:t>) - Wikipedia</a:t>
            </a:r>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37</a:t>
            </a:fld>
            <a:endParaRPr lang="da-DK" dirty="0"/>
          </a:p>
        </p:txBody>
      </p:sp>
    </p:spTree>
    <p:extLst>
      <p:ext uri="{BB962C8B-B14F-4D97-AF65-F5344CB8AC3E}">
        <p14:creationId xmlns:p14="http://schemas.microsoft.com/office/powerpoint/2010/main" val="1980242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38</a:t>
            </a:fld>
            <a:endParaRPr lang="da-DK" dirty="0"/>
          </a:p>
        </p:txBody>
      </p:sp>
    </p:spTree>
    <p:extLst>
      <p:ext uri="{BB962C8B-B14F-4D97-AF65-F5344CB8AC3E}">
        <p14:creationId xmlns:p14="http://schemas.microsoft.com/office/powerpoint/2010/main" val="330011429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39</a:t>
            </a:fld>
            <a:endParaRPr lang="da-DK" dirty="0"/>
          </a:p>
        </p:txBody>
      </p:sp>
    </p:spTree>
    <p:extLst>
      <p:ext uri="{BB962C8B-B14F-4D97-AF65-F5344CB8AC3E}">
        <p14:creationId xmlns:p14="http://schemas.microsoft.com/office/powerpoint/2010/main" val="256249210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40</a:t>
            </a:fld>
            <a:endParaRPr lang="da-DK" dirty="0"/>
          </a:p>
        </p:txBody>
      </p:sp>
    </p:spTree>
    <p:extLst>
      <p:ext uri="{BB962C8B-B14F-4D97-AF65-F5344CB8AC3E}">
        <p14:creationId xmlns:p14="http://schemas.microsoft.com/office/powerpoint/2010/main" val="29797215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Han er meget omsorgsfuld overfor sine børn. Han bringer offer for Gud i tilfælde af at de skulle have syndet.</a:t>
            </a:r>
          </a:p>
          <a:p>
            <a:endParaRPr lang="da-DK" noProof="0" dirty="0"/>
          </a:p>
          <a:p>
            <a:r>
              <a:rPr lang="da-DK" noProof="0" dirty="0"/>
              <a:t>Bemærk at Job selv ofrer til Gud. Denne opgave var normalt kun for Levitterne, så det er endnu et tegn på at han ikke er Jøde, og/eller at det er før Moses.</a:t>
            </a:r>
          </a:p>
          <a:p>
            <a:endParaRPr lang="da-DK" noProof="0" dirty="0"/>
          </a:p>
          <a:p>
            <a:r>
              <a:rPr lang="da-DK" noProof="0" dirty="0"/>
              <a:t>Der står ”velsignet” i grundteksten, men det bliver oversat </a:t>
            </a:r>
            <a:r>
              <a:rPr lang="da-DK" noProof="0"/>
              <a:t>som forbandet.</a:t>
            </a:r>
          </a:p>
          <a:p>
            <a:r>
              <a:rPr lang="da-DK" noProof="0" dirty="0"/>
              <a:t>Forbandet = Givet afkald?</a:t>
            </a:r>
          </a:p>
        </p:txBody>
      </p:sp>
      <p:sp>
        <p:nvSpPr>
          <p:cNvPr id="4" name="Pladsholder til slidenummer 3"/>
          <p:cNvSpPr>
            <a:spLocks noGrp="1"/>
          </p:cNvSpPr>
          <p:nvPr>
            <p:ph type="sldNum" sz="quarter" idx="5"/>
          </p:nvPr>
        </p:nvSpPr>
        <p:spPr/>
        <p:txBody>
          <a:bodyPr/>
          <a:lstStyle/>
          <a:p>
            <a:fld id="{5EFD0830-9A42-48C0-AE4C-223B83A91DF5}" type="slidenum">
              <a:rPr lang="da-DK" smtClean="0"/>
              <a:t>5</a:t>
            </a:fld>
            <a:endParaRPr lang="da-DK" dirty="0"/>
          </a:p>
        </p:txBody>
      </p:sp>
    </p:spTree>
    <p:extLst>
      <p:ext uri="{BB962C8B-B14F-4D97-AF65-F5344CB8AC3E}">
        <p14:creationId xmlns:p14="http://schemas.microsoft.com/office/powerpoint/2010/main" val="130557648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Måske en anelse hårdere end Bildad?</a:t>
            </a:r>
          </a:p>
        </p:txBody>
      </p:sp>
      <p:sp>
        <p:nvSpPr>
          <p:cNvPr id="4" name="Pladsholder til slidenummer 3"/>
          <p:cNvSpPr>
            <a:spLocks noGrp="1"/>
          </p:cNvSpPr>
          <p:nvPr>
            <p:ph type="sldNum" sz="quarter" idx="5"/>
          </p:nvPr>
        </p:nvSpPr>
        <p:spPr/>
        <p:txBody>
          <a:bodyPr/>
          <a:lstStyle/>
          <a:p>
            <a:fld id="{5EFD0830-9A42-48C0-AE4C-223B83A91DF5}" type="slidenum">
              <a:rPr lang="da-DK" smtClean="0"/>
              <a:t>41</a:t>
            </a:fld>
            <a:endParaRPr lang="da-DK" dirty="0"/>
          </a:p>
        </p:txBody>
      </p:sp>
    </p:spTree>
    <p:extLst>
      <p:ext uri="{BB962C8B-B14F-4D97-AF65-F5344CB8AC3E}">
        <p14:creationId xmlns:p14="http://schemas.microsoft.com/office/powerpoint/2010/main" val="14601569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42</a:t>
            </a:fld>
            <a:endParaRPr lang="da-DK" dirty="0"/>
          </a:p>
        </p:txBody>
      </p:sp>
    </p:spTree>
    <p:extLst>
      <p:ext uri="{BB962C8B-B14F-4D97-AF65-F5344CB8AC3E}">
        <p14:creationId xmlns:p14="http://schemas.microsoft.com/office/powerpoint/2010/main" val="256868703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Ift. v. 5: Hvorfor skulle Job klage, hvis der ikke var sket ham noget?</a:t>
            </a:r>
          </a:p>
        </p:txBody>
      </p:sp>
      <p:sp>
        <p:nvSpPr>
          <p:cNvPr id="4" name="Pladsholder til slidenummer 3"/>
          <p:cNvSpPr>
            <a:spLocks noGrp="1"/>
          </p:cNvSpPr>
          <p:nvPr>
            <p:ph type="sldNum" sz="quarter" idx="5"/>
          </p:nvPr>
        </p:nvSpPr>
        <p:spPr/>
        <p:txBody>
          <a:bodyPr/>
          <a:lstStyle/>
          <a:p>
            <a:fld id="{5EFD0830-9A42-48C0-AE4C-223B83A91DF5}" type="slidenum">
              <a:rPr lang="da-DK" smtClean="0"/>
              <a:t>43</a:t>
            </a:fld>
            <a:endParaRPr lang="da-DK" dirty="0"/>
          </a:p>
        </p:txBody>
      </p:sp>
    </p:spTree>
    <p:extLst>
      <p:ext uri="{BB962C8B-B14F-4D97-AF65-F5344CB8AC3E}">
        <p14:creationId xmlns:p14="http://schemas.microsoft.com/office/powerpoint/2010/main" val="20354230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i="1"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”hvad er da et menneske, at du husker på det, et menneskebarn, at du tager dig af det?”</a:t>
            </a:r>
            <a:endParaRPr lang="en-US" sz="1800" i="1"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r>
              <a:rPr lang="en-US" sz="18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Sl. 8, 5</a:t>
            </a:r>
          </a:p>
          <a:p>
            <a:endParaRPr lang="en-US" sz="18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a:p>
            <a:r>
              <a:rPr lang="da-DK" sz="2800" dirty="0">
                <a:hlinkClick r:id="rId3"/>
              </a:rPr>
              <a:t>Salme 8 – YouTube</a:t>
            </a:r>
            <a:r>
              <a:rPr lang="en-US" sz="18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da-DK" sz="2800" b="0" i="0" dirty="0">
                <a:solidFill>
                  <a:srgbClr val="000000"/>
                </a:solidFill>
                <a:effectLst/>
                <a:latin typeface="Arial" panose="020B0604020202020204" pitchFamily="34" charset="0"/>
              </a:rPr>
              <a:t>Din himmel, dine fingres værk)</a:t>
            </a:r>
            <a:endParaRPr lang="en-US" sz="1800" b="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44</a:t>
            </a:fld>
            <a:endParaRPr lang="da-DK" dirty="0"/>
          </a:p>
        </p:txBody>
      </p:sp>
    </p:spTree>
    <p:extLst>
      <p:ext uri="{BB962C8B-B14F-4D97-AF65-F5344CB8AC3E}">
        <p14:creationId xmlns:p14="http://schemas.microsoft.com/office/powerpoint/2010/main" val="3425259081"/>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Hverdags (v. 12): ”Åh Gud, er jeg da et farligt uhyre, siden du har lukket mig inde i et bur?”</a:t>
            </a:r>
          </a:p>
        </p:txBody>
      </p:sp>
      <p:sp>
        <p:nvSpPr>
          <p:cNvPr id="4" name="Pladsholder til slidenummer 3"/>
          <p:cNvSpPr>
            <a:spLocks noGrp="1"/>
          </p:cNvSpPr>
          <p:nvPr>
            <p:ph type="sldNum" sz="quarter" idx="5"/>
          </p:nvPr>
        </p:nvSpPr>
        <p:spPr/>
        <p:txBody>
          <a:bodyPr/>
          <a:lstStyle/>
          <a:p>
            <a:fld id="{5EFD0830-9A42-48C0-AE4C-223B83A91DF5}" type="slidenum">
              <a:rPr lang="da-DK" smtClean="0"/>
              <a:t>45</a:t>
            </a:fld>
            <a:endParaRPr lang="da-DK" dirty="0"/>
          </a:p>
        </p:txBody>
      </p:sp>
    </p:spTree>
    <p:extLst>
      <p:ext uri="{BB962C8B-B14F-4D97-AF65-F5344CB8AC3E}">
        <p14:creationId xmlns:p14="http://schemas.microsoft.com/office/powerpoint/2010/main" val="290354790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Selv hvis jeg er gjort noget forkert, hvad gør det dig?</a:t>
            </a:r>
          </a:p>
        </p:txBody>
      </p:sp>
      <p:sp>
        <p:nvSpPr>
          <p:cNvPr id="4" name="Pladsholder til slidenummer 3"/>
          <p:cNvSpPr>
            <a:spLocks noGrp="1"/>
          </p:cNvSpPr>
          <p:nvPr>
            <p:ph type="sldNum" sz="quarter" idx="5"/>
          </p:nvPr>
        </p:nvSpPr>
        <p:spPr/>
        <p:txBody>
          <a:bodyPr/>
          <a:lstStyle/>
          <a:p>
            <a:fld id="{5EFD0830-9A42-48C0-AE4C-223B83A91DF5}" type="slidenum">
              <a:rPr lang="da-DK" smtClean="0"/>
              <a:t>46</a:t>
            </a:fld>
            <a:endParaRPr lang="da-DK" dirty="0"/>
          </a:p>
        </p:txBody>
      </p:sp>
    </p:spTree>
    <p:extLst>
      <p:ext uri="{BB962C8B-B14F-4D97-AF65-F5344CB8AC3E}">
        <p14:creationId xmlns:p14="http://schemas.microsoft.com/office/powerpoint/2010/main" val="3418280735"/>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47</a:t>
            </a:fld>
            <a:endParaRPr lang="da-DK" dirty="0"/>
          </a:p>
        </p:txBody>
      </p:sp>
    </p:spTree>
    <p:extLst>
      <p:ext uri="{BB962C8B-B14F-4D97-AF65-F5344CB8AC3E}">
        <p14:creationId xmlns:p14="http://schemas.microsoft.com/office/powerpoint/2010/main" val="218071746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Ved ”løser” bruges også </a:t>
            </a:r>
            <a:r>
              <a:rPr lang="da-DK" sz="1800" dirty="0">
                <a:effectLst/>
                <a:latin typeface="Calibri" panose="020F0502020204030204" pitchFamily="34" charset="0"/>
                <a:hlinkClick r:id="rId3"/>
              </a:rPr>
              <a:t>H1350 - </a:t>
            </a:r>
            <a:r>
              <a:rPr lang="da-DK" sz="1800" dirty="0" err="1">
                <a:effectLst/>
                <a:latin typeface="Calibri" panose="020F0502020204030204" pitchFamily="34" charset="0"/>
                <a:hlinkClick r:id="rId3"/>
              </a:rPr>
              <a:t>gā'al</a:t>
            </a:r>
            <a:r>
              <a:rPr lang="da-DK" sz="1800" dirty="0">
                <a:effectLst/>
                <a:latin typeface="Calibri" panose="020F0502020204030204" pitchFamily="34" charset="0"/>
                <a:hlinkClick r:id="rId3"/>
              </a:rPr>
              <a:t> - </a:t>
            </a:r>
            <a:r>
              <a:rPr lang="da-DK" sz="1800" dirty="0" err="1">
                <a:effectLst/>
                <a:latin typeface="Calibri" panose="020F0502020204030204" pitchFamily="34" charset="0"/>
                <a:hlinkClick r:id="rId3"/>
              </a:rPr>
              <a:t>Strong's</a:t>
            </a:r>
            <a:r>
              <a:rPr lang="da-DK" sz="1800" dirty="0">
                <a:effectLst/>
                <a:latin typeface="Calibri" panose="020F0502020204030204" pitchFamily="34" charset="0"/>
                <a:hlinkClick r:id="rId3"/>
              </a:rPr>
              <a:t> </a:t>
            </a:r>
            <a:r>
              <a:rPr lang="da-DK" sz="1800" dirty="0" err="1">
                <a:effectLst/>
                <a:latin typeface="Calibri" panose="020F0502020204030204" pitchFamily="34" charset="0"/>
                <a:hlinkClick r:id="rId3"/>
              </a:rPr>
              <a:t>Hebrew</a:t>
            </a:r>
            <a:r>
              <a:rPr lang="da-DK" sz="1800" dirty="0">
                <a:effectLst/>
                <a:latin typeface="Calibri" panose="020F0502020204030204" pitchFamily="34" charset="0"/>
                <a:hlinkClick r:id="rId3"/>
              </a:rPr>
              <a:t> </a:t>
            </a:r>
            <a:r>
              <a:rPr lang="da-DK" sz="1800" dirty="0" err="1">
                <a:effectLst/>
                <a:latin typeface="Calibri" panose="020F0502020204030204" pitchFamily="34" charset="0"/>
                <a:hlinkClick r:id="rId3"/>
              </a:rPr>
              <a:t>Lexicon</a:t>
            </a:r>
            <a:r>
              <a:rPr lang="da-DK" sz="1800" dirty="0">
                <a:effectLst/>
                <a:latin typeface="Calibri" panose="020F0502020204030204" pitchFamily="34" charset="0"/>
                <a:hlinkClick r:id="rId3"/>
              </a:rPr>
              <a:t> (</a:t>
            </a:r>
            <a:r>
              <a:rPr lang="da-DK" sz="1800" dirty="0" err="1">
                <a:effectLst/>
                <a:latin typeface="Calibri" panose="020F0502020204030204" pitchFamily="34" charset="0"/>
                <a:hlinkClick r:id="rId3"/>
              </a:rPr>
              <a:t>kjv</a:t>
            </a:r>
            <a:r>
              <a:rPr lang="da-DK" sz="1800" dirty="0">
                <a:effectLst/>
                <a:latin typeface="Calibri" panose="020F0502020204030204" pitchFamily="34" charset="0"/>
                <a:hlinkClick r:id="rId3"/>
              </a:rPr>
              <a:t>) (blueletterbible.org)</a:t>
            </a:r>
            <a:r>
              <a:rPr lang="da-DK" sz="1800" dirty="0">
                <a:effectLst/>
                <a:latin typeface="Calibri" panose="020F0502020204030204" pitchFamily="34" charset="0"/>
              </a:rPr>
              <a:t>, som er det samme ord som i Ruth</a:t>
            </a:r>
          </a:p>
          <a:p>
            <a:endParaRPr lang="da-DK" sz="1800" dirty="0">
              <a:effectLst/>
              <a:latin typeface="Calibri" panose="020F0502020204030204" pitchFamily="34" charset="0"/>
            </a:endParaRPr>
          </a:p>
          <a:p>
            <a:r>
              <a:rPr lang="da-DK" sz="1800" dirty="0">
                <a:effectLst/>
                <a:latin typeface="Calibri" panose="020F0502020204030204" pitchFamily="34" charset="0"/>
              </a:rPr>
              <a:t>Trods al min smerte, så VED (eller i hvert fald håber) jeg, at min løser lever.</a:t>
            </a:r>
          </a:p>
          <a:p>
            <a:endParaRPr lang="da-DK" sz="1800" dirty="0">
              <a:effectLst/>
              <a:latin typeface="Calibri" panose="020F0502020204030204" pitchFamily="34" charset="0"/>
            </a:endParaRPr>
          </a:p>
          <a:p>
            <a:r>
              <a:rPr lang="da-DK" sz="1800" dirty="0">
                <a:effectLst/>
                <a:latin typeface="Calibri" panose="020F0502020204030204" pitchFamily="34" charset="0"/>
              </a:rPr>
              <a:t>I job 16, 19 håber han at der er en i himlen som vil forsvare ham mod Gud, men det Job ikke ved, er at Gud forsvarer ham mod anklageren.</a:t>
            </a:r>
            <a:r>
              <a:rPr lang="da-DK" dirty="0"/>
              <a:t> (I 19, 25 håber Job at han vil træde frem)</a:t>
            </a:r>
          </a:p>
          <a:p>
            <a:r>
              <a:rPr lang="da-DK" dirty="0"/>
              <a:t>En del af 9,33 + 16,22 + 19,25 + 31,35 kæden, som ender ud i, at Job føler at ingen trådte frem (Hvilket Gud ender med)</a:t>
            </a:r>
          </a:p>
        </p:txBody>
      </p:sp>
      <p:sp>
        <p:nvSpPr>
          <p:cNvPr id="4" name="Pladsholder til slidenummer 3"/>
          <p:cNvSpPr>
            <a:spLocks noGrp="1"/>
          </p:cNvSpPr>
          <p:nvPr>
            <p:ph type="sldNum" sz="quarter" idx="5"/>
          </p:nvPr>
        </p:nvSpPr>
        <p:spPr/>
        <p:txBody>
          <a:bodyPr/>
          <a:lstStyle/>
          <a:p>
            <a:fld id="{5EFD0830-9A42-48C0-AE4C-223B83A91DF5}" type="slidenum">
              <a:rPr lang="da-DK" smtClean="0"/>
              <a:t>48</a:t>
            </a:fld>
            <a:endParaRPr lang="da-DK" dirty="0"/>
          </a:p>
        </p:txBody>
      </p:sp>
    </p:spTree>
    <p:extLst>
      <p:ext uri="{BB962C8B-B14F-4D97-AF65-F5344CB8AC3E}">
        <p14:creationId xmlns:p14="http://schemas.microsoft.com/office/powerpoint/2010/main" val="98345046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49</a:t>
            </a:fld>
            <a:endParaRPr lang="da-DK" dirty="0"/>
          </a:p>
        </p:txBody>
      </p:sp>
    </p:spTree>
    <p:extLst>
      <p:ext uri="{BB962C8B-B14F-4D97-AF65-F5344CB8AC3E}">
        <p14:creationId xmlns:p14="http://schemas.microsoft.com/office/powerpoint/2010/main" val="323577841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50</a:t>
            </a:fld>
            <a:endParaRPr lang="da-DK" dirty="0"/>
          </a:p>
        </p:txBody>
      </p:sp>
    </p:spTree>
    <p:extLst>
      <p:ext uri="{BB962C8B-B14F-4D97-AF65-F5344CB8AC3E}">
        <p14:creationId xmlns:p14="http://schemas.microsoft.com/office/powerpoint/2010/main" val="383505551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Der er et lignende scenarie i </a:t>
            </a:r>
            <a:r>
              <a:rPr lang="da-DK" noProof="0" dirty="0" err="1"/>
              <a:t>Zak</a:t>
            </a:r>
            <a:r>
              <a:rPr lang="da-DK" noProof="0" dirty="0"/>
              <a:t>. 3</a:t>
            </a:r>
          </a:p>
          <a:p>
            <a:r>
              <a:rPr lang="da-DK" noProof="0" dirty="0"/>
              <a:t>1. Pet. 5, 8: ”</a:t>
            </a:r>
            <a:r>
              <a:rPr lang="da-DK" b="0" i="0" dirty="0">
                <a:solidFill>
                  <a:srgbClr val="000000"/>
                </a:solidFill>
                <a:effectLst/>
                <a:latin typeface="Manuale"/>
              </a:rPr>
              <a:t>Vær årvågne og på vagt! Jeres modstander, Djævelen, går omkring som en brølende løve og leder efter nogen at sluge;”</a:t>
            </a:r>
            <a:endParaRPr lang="da-DK" noProof="0" dirty="0"/>
          </a:p>
          <a:p>
            <a:endParaRPr lang="da-DK" noProof="0" dirty="0"/>
          </a:p>
          <a:p>
            <a:r>
              <a:rPr lang="da-DK" noProof="0" dirty="0"/>
              <a:t>Nogen mener at Satan har været på en form for opgave, og kommer for at rapportere til Gud. Måske har denne opgave været at finde fejl i skaberværket?</a:t>
            </a:r>
          </a:p>
          <a:p>
            <a:endParaRPr lang="da-DK" noProof="0" dirty="0"/>
          </a:p>
          <a:p>
            <a:r>
              <a:rPr lang="da-DK" noProof="0" dirty="0"/>
              <a:t>Minder om en retssag</a:t>
            </a:r>
          </a:p>
          <a:p>
            <a:endParaRPr lang="da-DK" noProof="0" dirty="0"/>
          </a:p>
          <a:p>
            <a:r>
              <a:rPr lang="da-DK" noProof="0" dirty="0"/>
              <a:t>Hvorfor det nok er Satan: </a:t>
            </a:r>
            <a:r>
              <a:rPr lang="en-US" dirty="0">
                <a:hlinkClick r:id="rId3"/>
              </a:rPr>
              <a:t>Why Michael </a:t>
            </a:r>
            <a:r>
              <a:rPr lang="en-US" dirty="0" err="1">
                <a:hlinkClick r:id="rId3"/>
              </a:rPr>
              <a:t>Heiser</a:t>
            </a:r>
            <a:r>
              <a:rPr lang="en-US" dirty="0">
                <a:hlinkClick r:id="rId3"/>
              </a:rPr>
              <a:t> is Probably Wrong about Satan in the Book of Job - The Good Book Blog - Biola University</a:t>
            </a:r>
            <a:r>
              <a:rPr lang="da-DK" noProof="0" dirty="0"/>
              <a:t>, og ikke bare en eller anden modstander.</a:t>
            </a:r>
          </a:p>
        </p:txBody>
      </p:sp>
      <p:sp>
        <p:nvSpPr>
          <p:cNvPr id="4" name="Pladsholder til slidenummer 3"/>
          <p:cNvSpPr>
            <a:spLocks noGrp="1"/>
          </p:cNvSpPr>
          <p:nvPr>
            <p:ph type="sldNum" sz="quarter" idx="5"/>
          </p:nvPr>
        </p:nvSpPr>
        <p:spPr/>
        <p:txBody>
          <a:bodyPr/>
          <a:lstStyle/>
          <a:p>
            <a:fld id="{5EFD0830-9A42-48C0-AE4C-223B83A91DF5}" type="slidenum">
              <a:rPr lang="da-DK" smtClean="0"/>
              <a:t>6</a:t>
            </a:fld>
            <a:endParaRPr lang="da-DK" dirty="0"/>
          </a:p>
        </p:txBody>
      </p:sp>
    </p:spTree>
    <p:extLst>
      <p:ext uri="{BB962C8B-B14F-4D97-AF65-F5344CB8AC3E}">
        <p14:creationId xmlns:p14="http://schemas.microsoft.com/office/powerpoint/2010/main" val="187199913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51</a:t>
            </a:fld>
            <a:endParaRPr lang="da-DK" dirty="0"/>
          </a:p>
        </p:txBody>
      </p:sp>
    </p:spTree>
    <p:extLst>
      <p:ext uri="{BB962C8B-B14F-4D97-AF65-F5344CB8AC3E}">
        <p14:creationId xmlns:p14="http://schemas.microsoft.com/office/powerpoint/2010/main" val="3123127104"/>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a:spcBef>
                <a:spcPts val="0"/>
              </a:spcBef>
              <a:spcAft>
                <a:spcPts val="0"/>
              </a:spcAft>
            </a:pPr>
            <a:r>
              <a:rPr lang="da-DK" sz="1800" dirty="0">
                <a:effectLst/>
                <a:latin typeface="Calibri" panose="020F0502020204030204" pitchFamily="34" charset="0"/>
              </a:rPr>
              <a:t>kap. 28: det er nok hverken vennerne eller job som taler. hvorfor sige at visdom er utilgængelig, når de mener de har ret. nærmere er der nok forfatterens kommentar til diskussionen</a:t>
            </a:r>
          </a:p>
          <a:p>
            <a:pPr marL="0" marR="0">
              <a:spcBef>
                <a:spcPts val="0"/>
              </a:spcBef>
              <a:spcAft>
                <a:spcPts val="0"/>
              </a:spcAft>
            </a:pPr>
            <a:r>
              <a:rPr lang="da-DK" sz="1800" dirty="0">
                <a:effectLst/>
                <a:latin typeface="Calibri" panose="020F0502020204030204" pitchFamily="34" charset="0"/>
              </a:rPr>
              <a:t>Hvor er visdom henne? Den kan ikke findes af mennesker på jorden, men kun i frygt for Gud (v. 28)</a:t>
            </a:r>
          </a:p>
          <a:p>
            <a:pPr marL="0" marR="0">
              <a:spcBef>
                <a:spcPts val="0"/>
              </a:spcBef>
              <a:spcAft>
                <a:spcPts val="0"/>
              </a:spcAft>
            </a:pPr>
            <a:endParaRPr lang="da-DK" sz="1800" dirty="0">
              <a:effectLst/>
              <a:latin typeface="Calibri" panose="020F0502020204030204" pitchFamily="34" charset="0"/>
            </a:endParaRPr>
          </a:p>
          <a:p>
            <a:pPr marL="0" marR="0">
              <a:spcBef>
                <a:spcPts val="0"/>
              </a:spcBef>
              <a:spcAft>
                <a:spcPts val="0"/>
              </a:spcAft>
            </a:pPr>
            <a:r>
              <a:rPr lang="da-DK" sz="1800" dirty="0">
                <a:effectLst/>
                <a:latin typeface="Calibri" panose="020F0502020204030204" pitchFamily="34" charset="0"/>
              </a:rPr>
              <a:t>Alternativet er at det er Sofar, men at teksten ikke længere har ”</a:t>
            </a:r>
            <a:r>
              <a:rPr lang="da-DK" sz="2800" b="0" i="0" dirty="0">
                <a:solidFill>
                  <a:srgbClr val="000000"/>
                </a:solidFill>
                <a:effectLst/>
                <a:latin typeface="Manuale"/>
              </a:rPr>
              <a:t>Da sagde Sofar fra Na'ama:</a:t>
            </a:r>
            <a:r>
              <a:rPr lang="da-DK" sz="1800" b="0" i="0" dirty="0">
                <a:solidFill>
                  <a:srgbClr val="000000"/>
                </a:solidFill>
                <a:effectLst/>
                <a:latin typeface="Calibri" panose="020F0502020204030204" pitchFamily="34" charset="0"/>
              </a:rPr>
              <a:t>”. Længden på kapitlerne minder om hinanden: kap. 11 (20 vers) og kap. 20 (29 vers) mens kapitel 28 har 28 vers</a:t>
            </a:r>
          </a:p>
          <a:p>
            <a:pPr marL="0" marR="0">
              <a:spcBef>
                <a:spcPts val="0"/>
              </a:spcBef>
              <a:spcAft>
                <a:spcPts val="0"/>
              </a:spcAft>
            </a:pPr>
            <a:endParaRPr lang="da-DK" sz="1800" b="0" i="0" dirty="0">
              <a:solidFill>
                <a:srgbClr val="000000"/>
              </a:solidFill>
              <a:effectLst/>
              <a:latin typeface="Calibri" panose="020F0502020204030204" pitchFamily="34" charset="0"/>
            </a:endParaRPr>
          </a:p>
          <a:p>
            <a:pPr marL="0" marR="0">
              <a:spcBef>
                <a:spcPts val="0"/>
              </a:spcBef>
              <a:spcAft>
                <a:spcPts val="0"/>
              </a:spcAft>
            </a:pPr>
            <a:r>
              <a:rPr lang="da-DK" sz="1800" b="0" i="0" dirty="0">
                <a:solidFill>
                  <a:srgbClr val="000000"/>
                </a:solidFill>
                <a:effectLst/>
                <a:latin typeface="Calibri" panose="020F0502020204030204" pitchFamily="34" charset="0"/>
              </a:rPr>
              <a:t>Visdom: </a:t>
            </a:r>
            <a:r>
              <a:rPr lang="da-DK" sz="2800" dirty="0">
                <a:hlinkClick r:id="rId3"/>
              </a:rPr>
              <a:t>H2451 - </a:t>
            </a:r>
            <a:r>
              <a:rPr lang="da-DK" sz="2800" dirty="0" err="1">
                <a:hlinkClick r:id="rId3"/>
              </a:rPr>
              <a:t>ḥāḵmâ</a:t>
            </a:r>
            <a:r>
              <a:rPr lang="da-DK" sz="2800" dirty="0">
                <a:hlinkClick r:id="rId3"/>
              </a:rPr>
              <a:t> - </a:t>
            </a:r>
            <a:r>
              <a:rPr lang="da-DK" sz="2800" dirty="0" err="1">
                <a:hlinkClick r:id="rId3"/>
              </a:rPr>
              <a:t>Strong's</a:t>
            </a:r>
            <a:r>
              <a:rPr lang="da-DK" sz="2800" dirty="0">
                <a:hlinkClick r:id="rId3"/>
              </a:rPr>
              <a:t> </a:t>
            </a:r>
            <a:r>
              <a:rPr lang="da-DK" sz="2800" dirty="0" err="1">
                <a:hlinkClick r:id="rId3"/>
              </a:rPr>
              <a:t>Hebrew</a:t>
            </a:r>
            <a:r>
              <a:rPr lang="da-DK" sz="2800" dirty="0">
                <a:hlinkClick r:id="rId3"/>
              </a:rPr>
              <a:t> </a:t>
            </a:r>
            <a:r>
              <a:rPr lang="da-DK" sz="2800" dirty="0" err="1">
                <a:hlinkClick r:id="rId3"/>
              </a:rPr>
              <a:t>Lexicon</a:t>
            </a:r>
            <a:r>
              <a:rPr lang="da-DK" sz="2800" dirty="0">
                <a:hlinkClick r:id="rId3"/>
              </a:rPr>
              <a:t> (</a:t>
            </a:r>
            <a:r>
              <a:rPr lang="da-DK" sz="2800" dirty="0" err="1">
                <a:hlinkClick r:id="rId3"/>
              </a:rPr>
              <a:t>kjv</a:t>
            </a:r>
            <a:r>
              <a:rPr lang="da-DK" sz="2800" dirty="0">
                <a:hlinkClick r:id="rId3"/>
              </a:rPr>
              <a:t>) (blueletterbible.org)</a:t>
            </a:r>
            <a:endParaRPr lang="da-DK" sz="1800" b="0" i="0" dirty="0">
              <a:solidFill>
                <a:srgbClr val="000000"/>
              </a:solidFill>
              <a:effectLst/>
              <a:latin typeface="Calibri" panose="020F0502020204030204" pitchFamily="34" charset="0"/>
            </a:endParaRPr>
          </a:p>
          <a:p>
            <a:pPr marL="0" marR="0">
              <a:spcBef>
                <a:spcPts val="0"/>
              </a:spcBef>
              <a:spcAft>
                <a:spcPts val="0"/>
              </a:spcAft>
            </a:pPr>
            <a:r>
              <a:rPr lang="da-DK" sz="1800" b="0" i="0" dirty="0">
                <a:solidFill>
                  <a:srgbClr val="000000"/>
                </a:solidFill>
                <a:effectLst/>
                <a:latin typeface="Calibri" panose="020F0502020204030204" pitchFamily="34" charset="0"/>
              </a:rPr>
              <a:t>Indsigt: </a:t>
            </a:r>
            <a:r>
              <a:rPr lang="da-DK" sz="2800" dirty="0">
                <a:hlinkClick r:id="rId4"/>
              </a:rPr>
              <a:t>H998 - </a:t>
            </a:r>
            <a:r>
              <a:rPr lang="da-DK" sz="2800" dirty="0" err="1">
                <a:hlinkClick r:id="rId4"/>
              </a:rPr>
              <a:t>bînâ</a:t>
            </a:r>
            <a:r>
              <a:rPr lang="da-DK" sz="2800" dirty="0">
                <a:hlinkClick r:id="rId4"/>
              </a:rPr>
              <a:t> - </a:t>
            </a:r>
            <a:r>
              <a:rPr lang="da-DK" sz="2800" dirty="0" err="1">
                <a:hlinkClick r:id="rId4"/>
              </a:rPr>
              <a:t>Strong's</a:t>
            </a:r>
            <a:r>
              <a:rPr lang="da-DK" sz="2800" dirty="0">
                <a:hlinkClick r:id="rId4"/>
              </a:rPr>
              <a:t> </a:t>
            </a:r>
            <a:r>
              <a:rPr lang="da-DK" sz="2800" dirty="0" err="1">
                <a:hlinkClick r:id="rId4"/>
              </a:rPr>
              <a:t>Hebrew</a:t>
            </a:r>
            <a:r>
              <a:rPr lang="da-DK" sz="2800" dirty="0">
                <a:hlinkClick r:id="rId4"/>
              </a:rPr>
              <a:t> </a:t>
            </a:r>
            <a:r>
              <a:rPr lang="da-DK" sz="2800" dirty="0" err="1">
                <a:hlinkClick r:id="rId4"/>
              </a:rPr>
              <a:t>Lexicon</a:t>
            </a:r>
            <a:r>
              <a:rPr lang="da-DK" sz="2800" dirty="0">
                <a:hlinkClick r:id="rId4"/>
              </a:rPr>
              <a:t> (</a:t>
            </a:r>
            <a:r>
              <a:rPr lang="da-DK" sz="2800" dirty="0" err="1">
                <a:hlinkClick r:id="rId4"/>
              </a:rPr>
              <a:t>kjv</a:t>
            </a:r>
            <a:r>
              <a:rPr lang="da-DK" sz="2800">
                <a:hlinkClick r:id="rId4"/>
              </a:rPr>
              <a:t>) (blueletterbible.org)</a:t>
            </a:r>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52</a:t>
            </a:fld>
            <a:endParaRPr lang="da-DK" dirty="0"/>
          </a:p>
        </p:txBody>
      </p:sp>
    </p:spTree>
    <p:extLst>
      <p:ext uri="{BB962C8B-B14F-4D97-AF65-F5344CB8AC3E}">
        <p14:creationId xmlns:p14="http://schemas.microsoft.com/office/powerpoint/2010/main" val="376859634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Job ønsker bare at hans relation til Gud var som før. Bare hans relation kunne genoprettes!</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53</a:t>
            </a:fld>
            <a:endParaRPr lang="da-DK" dirty="0"/>
          </a:p>
        </p:txBody>
      </p:sp>
    </p:spTree>
    <p:extLst>
      <p:ext uri="{BB962C8B-B14F-4D97-AF65-F5344CB8AC3E}">
        <p14:creationId xmlns:p14="http://schemas.microsoft.com/office/powerpoint/2010/main" val="183857510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Job siger lige frem at han fortjener at have det bedre. Minder lidt om mine arrogante tanker ift. tjeneste i kirken</a:t>
            </a:r>
          </a:p>
          <a:p>
            <a:endParaRPr lang="da-DK" sz="1800" dirty="0">
              <a:effectLst/>
              <a:latin typeface="Calibri" panose="020F0502020204030204" pitchFamily="34" charset="0"/>
            </a:endParaRPr>
          </a:p>
          <a:p>
            <a:r>
              <a:rPr lang="da-DK" sz="1800" dirty="0">
                <a:effectLst/>
                <a:latin typeface="Calibri" panose="020F0502020204030204" pitchFamily="34" charset="0"/>
              </a:rPr>
              <a:t>Job har et eller andet sted ret, for han fortjener ikke sin ulykke, men han er på vej over i en meget arrogant grøft, som Elihu vil angribe i hans tale.</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54</a:t>
            </a:fld>
            <a:endParaRPr lang="da-DK" dirty="0"/>
          </a:p>
        </p:txBody>
      </p:sp>
    </p:spTree>
    <p:extLst>
      <p:ext uri="{BB962C8B-B14F-4D97-AF65-F5344CB8AC3E}">
        <p14:creationId xmlns:p14="http://schemas.microsoft.com/office/powerpoint/2010/main" val="10677507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55</a:t>
            </a:fld>
            <a:endParaRPr lang="da-DK" dirty="0"/>
          </a:p>
        </p:txBody>
      </p:sp>
    </p:spTree>
    <p:extLst>
      <p:ext uri="{BB962C8B-B14F-4D97-AF65-F5344CB8AC3E}">
        <p14:creationId xmlns:p14="http://schemas.microsoft.com/office/powerpoint/2010/main" val="28471525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56</a:t>
            </a:fld>
            <a:endParaRPr lang="da-DK" dirty="0"/>
          </a:p>
        </p:txBody>
      </p:sp>
    </p:spTree>
    <p:extLst>
      <p:ext uri="{BB962C8B-B14F-4D97-AF65-F5344CB8AC3E}">
        <p14:creationId xmlns:p14="http://schemas.microsoft.com/office/powerpoint/2010/main" val="164913339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Brøde = Forkastelig eller ulovlig handling; synd</a:t>
            </a:r>
          </a:p>
          <a:p>
            <a:r>
              <a:rPr lang="da-DK" dirty="0"/>
              <a:t>Job siger, at han har tilstået alt for Gud. Der er ingen synd tilbage, som kunne forklare al hans ulykke.</a:t>
            </a:r>
          </a:p>
          <a:p>
            <a:endParaRPr lang="da-DK" dirty="0"/>
          </a:p>
          <a:p>
            <a:r>
              <a:rPr lang="da-DK" dirty="0"/>
              <a:t>”Andre” = Ordet ”Adam” på hebraisk:</a:t>
            </a:r>
          </a:p>
          <a:p>
            <a:r>
              <a:rPr lang="da-DK" dirty="0"/>
              <a:t>I teksten: </a:t>
            </a:r>
            <a:r>
              <a:rPr lang="he-IL" sz="1800" b="0" i="0" u="none" strike="noStrike" baseline="0" dirty="0">
                <a:solidFill>
                  <a:srgbClr val="292F33"/>
                </a:solidFill>
                <a:latin typeface="Arial" panose="020B0604020202020204" pitchFamily="34" charset="0"/>
              </a:rPr>
              <a:t>כאדם</a:t>
            </a:r>
            <a:r>
              <a:rPr lang="en-US" sz="1800" b="0" i="0" u="none" strike="noStrike" baseline="0" dirty="0">
                <a:solidFill>
                  <a:srgbClr val="292F33"/>
                </a:solidFill>
                <a:latin typeface="Arial" panose="020B0604020202020204" pitchFamily="34" charset="0"/>
              </a:rPr>
              <a:t> </a:t>
            </a:r>
            <a:r>
              <a:rPr lang="da-DK" sz="1800" b="0" i="0" u="none" strike="noStrike" baseline="0" noProof="0" dirty="0">
                <a:solidFill>
                  <a:srgbClr val="292F33"/>
                </a:solidFill>
                <a:latin typeface="Arial" panose="020B0604020202020204" pitchFamily="34" charset="0"/>
              </a:rPr>
              <a:t>(</a:t>
            </a:r>
            <a:r>
              <a:rPr lang="da-DK" sz="1800" b="0" i="0" u="none" strike="noStrike" baseline="0" noProof="0" dirty="0" err="1">
                <a:solidFill>
                  <a:srgbClr val="292F33"/>
                </a:solidFill>
                <a:latin typeface="Arial" panose="020B0604020202020204" pitchFamily="34" charset="0"/>
              </a:rPr>
              <a:t>Kaf</a:t>
            </a:r>
            <a:r>
              <a:rPr lang="da-DK" sz="1800" b="0" i="0" u="none" strike="noStrike" baseline="0" noProof="0" dirty="0">
                <a:solidFill>
                  <a:srgbClr val="292F33"/>
                </a:solidFill>
                <a:latin typeface="Arial" panose="020B0604020202020204" pitchFamily="34" charset="0"/>
              </a:rPr>
              <a:t> skulle betyde “ligesom” </a:t>
            </a:r>
            <a:r>
              <a:rPr lang="da-DK" sz="2800" dirty="0" err="1">
                <a:hlinkClick r:id="rId3"/>
              </a:rPr>
              <a:t>Kaph</a:t>
            </a:r>
            <a:r>
              <a:rPr lang="da-DK" sz="2800" dirty="0">
                <a:hlinkClick r:id="rId3"/>
              </a:rPr>
              <a:t> - Wikipedia</a:t>
            </a:r>
            <a:r>
              <a:rPr lang="da-DK" sz="1800" b="0" i="0" u="none" strike="noStrike" baseline="0" noProof="0" dirty="0">
                <a:solidFill>
                  <a:srgbClr val="292F33"/>
                </a:solidFill>
                <a:latin typeface="Arial" panose="020B0604020202020204" pitchFamily="34" charset="0"/>
              </a:rPr>
              <a:t>)</a:t>
            </a:r>
            <a:endParaRPr lang="da-DK" noProof="0" dirty="0"/>
          </a:p>
          <a:p>
            <a:r>
              <a:rPr lang="da-DK" dirty="0"/>
              <a:t>I 1. Mos. 2, 21: </a:t>
            </a:r>
            <a:r>
              <a:rPr lang="he-IL" sz="1800" b="0" i="0" u="none" strike="noStrike" baseline="0" dirty="0">
                <a:solidFill>
                  <a:srgbClr val="292F33"/>
                </a:solidFill>
                <a:latin typeface="Arial" panose="020B0604020202020204" pitchFamily="34" charset="0"/>
              </a:rPr>
              <a:t>האדם</a:t>
            </a:r>
            <a:r>
              <a:rPr lang="en-US" sz="1800" b="0" i="0" u="none" strike="noStrike" baseline="0" dirty="0">
                <a:solidFill>
                  <a:srgbClr val="292F33"/>
                </a:solidFill>
                <a:latin typeface="Arial" panose="020B0604020202020204" pitchFamily="34" charset="0"/>
              </a:rPr>
              <a:t> </a:t>
            </a:r>
            <a:r>
              <a:rPr lang="da-DK" dirty="0"/>
              <a:t>(første gang der står Adam i bibelen, men samme form står også i 2, 15 ved ”mennesket”)</a:t>
            </a:r>
          </a:p>
          <a:p>
            <a:r>
              <a:rPr lang="da-DK" dirty="0"/>
              <a:t>I 1. Mos. 3, 17:</a:t>
            </a:r>
            <a:r>
              <a:rPr lang="en-DK" sz="1800" b="0" i="0" u="none" strike="noStrike" baseline="0" dirty="0">
                <a:solidFill>
                  <a:srgbClr val="292F33"/>
                </a:solidFill>
                <a:latin typeface="Arial" panose="020B0604020202020204" pitchFamily="34" charset="0"/>
              </a:rPr>
              <a:t> </a:t>
            </a:r>
            <a:r>
              <a:rPr lang="he-IL" sz="1800" b="0" i="0" u="none" strike="noStrike" baseline="0" dirty="0">
                <a:solidFill>
                  <a:srgbClr val="292F33"/>
                </a:solidFill>
                <a:latin typeface="Arial" panose="020B0604020202020204" pitchFamily="34" charset="0"/>
              </a:rPr>
              <a:t>ולאדם</a:t>
            </a:r>
            <a:endParaRPr lang="da-DK" dirty="0"/>
          </a:p>
          <a:p>
            <a:r>
              <a:rPr lang="da-DK" dirty="0"/>
              <a:t>I 1. </a:t>
            </a:r>
            <a:r>
              <a:rPr lang="da-DK" dirty="0" err="1"/>
              <a:t>Krøn</a:t>
            </a:r>
            <a:r>
              <a:rPr lang="da-DK" dirty="0"/>
              <a:t>. 1, 1: </a:t>
            </a:r>
            <a:r>
              <a:rPr lang="he-IL" sz="1800" b="0" i="0" u="none" strike="noStrike" baseline="0" dirty="0">
                <a:solidFill>
                  <a:srgbClr val="292F33"/>
                </a:solidFill>
                <a:latin typeface="Arial" panose="020B0604020202020204" pitchFamily="34" charset="0"/>
              </a:rPr>
              <a:t>אדם</a:t>
            </a:r>
            <a:endParaRPr lang="da-DK" dirty="0"/>
          </a:p>
          <a:p>
            <a:r>
              <a:rPr lang="da-DK" dirty="0"/>
              <a:t>I Job. 15, 7: </a:t>
            </a:r>
            <a:r>
              <a:rPr lang="he-IL" sz="1800" b="0" i="0" u="none" strike="noStrike" baseline="0" dirty="0">
                <a:solidFill>
                  <a:srgbClr val="292F33"/>
                </a:solidFill>
                <a:latin typeface="Arial" panose="020B0604020202020204" pitchFamily="34" charset="0"/>
              </a:rPr>
              <a:t>אדם</a:t>
            </a:r>
            <a:endParaRPr lang="da-DK" dirty="0"/>
          </a:p>
          <a:p>
            <a:r>
              <a:rPr lang="da-DK" dirty="0"/>
              <a:t>Andre bibler oversætter det som Adam: </a:t>
            </a:r>
            <a:r>
              <a:rPr lang="en-US" dirty="0">
                <a:hlinkClick r:id="rId4"/>
              </a:rPr>
              <a:t>Job 31:33 if I have covered my transgressions like Adam by hiding my guilt in my heart, (biblehub.com)</a:t>
            </a:r>
            <a:endParaRPr lang="en-US" dirty="0"/>
          </a:p>
          <a:p>
            <a:r>
              <a:rPr lang="da-DK" noProof="0" dirty="0"/>
              <a:t>Hvis dette er tilfældet, er det det eneste sted udover 1. Mos. og 1. </a:t>
            </a:r>
            <a:r>
              <a:rPr lang="da-DK" noProof="0" dirty="0" err="1"/>
              <a:t>Krøn</a:t>
            </a:r>
            <a:r>
              <a:rPr lang="da-DK" noProof="0" dirty="0"/>
              <a:t>, hvor navnet fremtræder.</a:t>
            </a:r>
          </a:p>
          <a:p>
            <a:r>
              <a:rPr lang="da-DK" noProof="0" dirty="0"/>
              <a:t>Credo kommentaren nævner intet om dette</a:t>
            </a:r>
          </a:p>
          <a:p>
            <a:endParaRPr lang="da-DK" noProof="0" dirty="0"/>
          </a:p>
          <a:p>
            <a:r>
              <a:rPr lang="da-DK" noProof="0" dirty="0"/>
              <a:t>I 1931 versionen står der: ”Har jeg skjult mine synder, som mennesker gør, så jeg dulgte min brøde i brystet”</a:t>
            </a:r>
          </a:p>
          <a:p>
            <a:r>
              <a:rPr lang="da-DK" noProof="0" dirty="0"/>
              <a:t>I BDAN (4. udgave, 1. oplag 2009) versionen står der: ”Har jeg nogensinde forsøgt at dække over en synd eller gået rundt med en dårlig samvittighed,”</a:t>
            </a:r>
          </a:p>
          <a:p>
            <a:r>
              <a:rPr lang="da-DK" dirty="0"/>
              <a:t>I 2020 versionen står der: ”Og hvis jeg begik en </a:t>
            </a:r>
            <a:r>
              <a:rPr lang="da-DK" dirty="0" err="1"/>
              <a:t>fjel</a:t>
            </a:r>
            <a:r>
              <a:rPr lang="da-DK" dirty="0"/>
              <a:t>, har jeg aldrig lagt skjul på det, som mennesker ellers plejer at gøre”</a:t>
            </a:r>
          </a:p>
          <a:p>
            <a:endParaRPr lang="da-DK" noProof="0" dirty="0"/>
          </a:p>
          <a:p>
            <a:r>
              <a:rPr lang="da-DK" dirty="0"/>
              <a:t>Forekomster af navnet: </a:t>
            </a:r>
            <a:r>
              <a:rPr lang="da-DK" dirty="0">
                <a:hlinkClick r:id="rId5"/>
              </a:rPr>
              <a:t>H121 - '</a:t>
            </a:r>
            <a:r>
              <a:rPr lang="da-DK" dirty="0" err="1">
                <a:hlinkClick r:id="rId5"/>
              </a:rPr>
              <a:t>āḏām</a:t>
            </a:r>
            <a:r>
              <a:rPr lang="da-DK" dirty="0">
                <a:hlinkClick r:id="rId5"/>
              </a:rPr>
              <a:t> - </a:t>
            </a:r>
            <a:r>
              <a:rPr lang="da-DK" dirty="0" err="1">
                <a:hlinkClick r:id="rId5"/>
              </a:rPr>
              <a:t>Strong's</a:t>
            </a:r>
            <a:r>
              <a:rPr lang="da-DK" dirty="0">
                <a:hlinkClick r:id="rId5"/>
              </a:rPr>
              <a:t> </a:t>
            </a:r>
            <a:r>
              <a:rPr lang="da-DK" dirty="0" err="1">
                <a:hlinkClick r:id="rId5"/>
              </a:rPr>
              <a:t>Hebrew</a:t>
            </a:r>
            <a:r>
              <a:rPr lang="da-DK" dirty="0">
                <a:hlinkClick r:id="rId5"/>
              </a:rPr>
              <a:t> </a:t>
            </a:r>
            <a:r>
              <a:rPr lang="da-DK" dirty="0" err="1">
                <a:hlinkClick r:id="rId5"/>
              </a:rPr>
              <a:t>Lexicon</a:t>
            </a:r>
            <a:r>
              <a:rPr lang="da-DK" dirty="0">
                <a:hlinkClick r:id="rId5"/>
              </a:rPr>
              <a:t> (</a:t>
            </a:r>
            <a:r>
              <a:rPr lang="da-DK" dirty="0" err="1">
                <a:hlinkClick r:id="rId5"/>
              </a:rPr>
              <a:t>kjv</a:t>
            </a:r>
            <a:r>
              <a:rPr lang="da-DK" dirty="0">
                <a:hlinkClick r:id="rId5"/>
              </a:rPr>
              <a:t>) (blueletterbible.org)</a:t>
            </a:r>
            <a:endParaRPr lang="da-DK" dirty="0"/>
          </a:p>
          <a:p>
            <a:endParaRPr lang="da-DK" dirty="0"/>
          </a:p>
          <a:p>
            <a:r>
              <a:rPr lang="da-DK" dirty="0"/>
              <a:t>Litteratur omkring etymologi:</a:t>
            </a:r>
          </a:p>
          <a:p>
            <a:r>
              <a:rPr lang="da-DK" dirty="0">
                <a:hlinkClick r:id="rId6"/>
              </a:rPr>
              <a:t>Is '</a:t>
            </a:r>
            <a:r>
              <a:rPr lang="da-DK" dirty="0" err="1">
                <a:hlinkClick r:id="rId6"/>
              </a:rPr>
              <a:t>adam</a:t>
            </a:r>
            <a:r>
              <a:rPr lang="da-DK" dirty="0">
                <a:hlinkClick r:id="rId6"/>
              </a:rPr>
              <a:t> "Adam"? - Dr. Michael </a:t>
            </a:r>
            <a:r>
              <a:rPr lang="da-DK" dirty="0" err="1">
                <a:hlinkClick r:id="rId6"/>
              </a:rPr>
              <a:t>Heiser</a:t>
            </a:r>
            <a:r>
              <a:rPr lang="da-DK" dirty="0">
                <a:hlinkClick r:id="rId6"/>
              </a:rPr>
              <a:t> (drmsh.com)</a:t>
            </a:r>
            <a:endParaRPr lang="da-DK" dirty="0"/>
          </a:p>
          <a:p>
            <a:r>
              <a:rPr lang="da-DK" dirty="0"/>
              <a:t>Læs: &gt;&gt;</a:t>
            </a:r>
            <a:r>
              <a:rPr lang="en-US" dirty="0"/>
              <a:t>“Adam, Where Art Thou?” Onomastics, Etymology, and Translation in Genesis 2–3&lt;&lt;</a:t>
            </a:r>
            <a:r>
              <a:rPr lang="da-DK" noProof="0" dirty="0"/>
              <a:t> fra en Mormon</a:t>
            </a:r>
          </a:p>
          <a:p>
            <a:r>
              <a:rPr lang="en-US" dirty="0">
                <a:hlinkClick r:id="rId7"/>
              </a:rPr>
              <a:t>In-Depth Look at Translation of Hebrew Word Adam | Answers in Genesis</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57</a:t>
            </a:fld>
            <a:endParaRPr lang="da-DK" dirty="0"/>
          </a:p>
        </p:txBody>
      </p:sp>
    </p:spTree>
    <p:extLst>
      <p:ext uri="{BB962C8B-B14F-4D97-AF65-F5344CB8AC3E}">
        <p14:creationId xmlns:p14="http://schemas.microsoft.com/office/powerpoint/2010/main" val="221642449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Her står jeg, alene... Sig mig hvad der gør at jeg fortjener al denne smerte.</a:t>
            </a:r>
          </a:p>
        </p:txBody>
      </p:sp>
      <p:sp>
        <p:nvSpPr>
          <p:cNvPr id="4" name="Pladsholder til slidenummer 3"/>
          <p:cNvSpPr>
            <a:spLocks noGrp="1"/>
          </p:cNvSpPr>
          <p:nvPr>
            <p:ph type="sldNum" sz="quarter" idx="5"/>
          </p:nvPr>
        </p:nvSpPr>
        <p:spPr/>
        <p:txBody>
          <a:bodyPr/>
          <a:lstStyle/>
          <a:p>
            <a:fld id="{5EFD0830-9A42-48C0-AE4C-223B83A91DF5}" type="slidenum">
              <a:rPr lang="da-DK" smtClean="0"/>
              <a:t>58</a:t>
            </a:fld>
            <a:endParaRPr lang="da-DK" dirty="0"/>
          </a:p>
        </p:txBody>
      </p:sp>
    </p:spTree>
    <p:extLst>
      <p:ext uri="{BB962C8B-B14F-4D97-AF65-F5344CB8AC3E}">
        <p14:creationId xmlns:p14="http://schemas.microsoft.com/office/powerpoint/2010/main" val="31272671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a:t>
            </a:r>
            <a:r>
              <a:rPr lang="da-DK" sz="2800" b="0" i="0" dirty="0">
                <a:solidFill>
                  <a:srgbClr val="000000"/>
                </a:solidFill>
                <a:effectLst/>
                <a:latin typeface="Manuale"/>
              </a:rPr>
              <a:t>Da formede Gud Herren mennesket af jord og blæste livsånde i hans næsebor, så mennesket blev et levende væsen.” – 1. Mos. 2, 7 (Job. 32, 8)</a:t>
            </a:r>
          </a:p>
          <a:p>
            <a:endParaRPr lang="da-DK" sz="2800" b="0" i="0" dirty="0">
              <a:solidFill>
                <a:srgbClr val="000000"/>
              </a:solidFill>
              <a:effectLst/>
              <a:latin typeface="Manuale"/>
            </a:endParaRPr>
          </a:p>
          <a:p>
            <a:r>
              <a:rPr lang="da-DK" sz="2800" b="0" i="0" dirty="0">
                <a:solidFill>
                  <a:srgbClr val="000000"/>
                </a:solidFill>
                <a:effectLst/>
                <a:latin typeface="Manuale"/>
              </a:rPr>
              <a:t>Elihu afspejler derfor også kap. 28 (Visdomsdigtet), idet han siger at indsigt kommer fra Guds ånd. Elihu er næppe forfatteren af kap. 28, da der højst sandsynligt ville have været en introduktion (f.eks. ”Og Elihu sagde:”) i starten af kapitlet. Forfatteren angiver hermed, at Elihu er på rette spor.</a:t>
            </a:r>
            <a:endParaRPr lang="da-DK" sz="1800" dirty="0">
              <a:effectLst/>
              <a:latin typeface="Calibri" panose="020F0502020204030204" pitchFamily="34" charset="0"/>
            </a:endParaRPr>
          </a:p>
        </p:txBody>
      </p:sp>
      <p:sp>
        <p:nvSpPr>
          <p:cNvPr id="4" name="Pladsholder til slidenummer 3"/>
          <p:cNvSpPr>
            <a:spLocks noGrp="1"/>
          </p:cNvSpPr>
          <p:nvPr>
            <p:ph type="sldNum" sz="quarter" idx="5"/>
          </p:nvPr>
        </p:nvSpPr>
        <p:spPr/>
        <p:txBody>
          <a:bodyPr/>
          <a:lstStyle/>
          <a:p>
            <a:fld id="{5EFD0830-9A42-48C0-AE4C-223B83A91DF5}" type="slidenum">
              <a:rPr lang="da-DK" smtClean="0"/>
              <a:t>59</a:t>
            </a:fld>
            <a:endParaRPr lang="da-DK" dirty="0"/>
          </a:p>
        </p:txBody>
      </p:sp>
    </p:spTree>
    <p:extLst>
      <p:ext uri="{BB962C8B-B14F-4D97-AF65-F5344CB8AC3E}">
        <p14:creationId xmlns:p14="http://schemas.microsoft.com/office/powerpoint/2010/main" val="434952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Job du tager fejl</a:t>
            </a:r>
          </a:p>
        </p:txBody>
      </p:sp>
      <p:sp>
        <p:nvSpPr>
          <p:cNvPr id="4" name="Pladsholder til slidenummer 3"/>
          <p:cNvSpPr>
            <a:spLocks noGrp="1"/>
          </p:cNvSpPr>
          <p:nvPr>
            <p:ph type="sldNum" sz="quarter" idx="5"/>
          </p:nvPr>
        </p:nvSpPr>
        <p:spPr/>
        <p:txBody>
          <a:bodyPr/>
          <a:lstStyle/>
          <a:p>
            <a:fld id="{5EFD0830-9A42-48C0-AE4C-223B83A91DF5}" type="slidenum">
              <a:rPr lang="da-DK" smtClean="0"/>
              <a:t>60</a:t>
            </a:fld>
            <a:endParaRPr lang="da-DK" dirty="0"/>
          </a:p>
        </p:txBody>
      </p:sp>
    </p:spTree>
    <p:extLst>
      <p:ext uri="{BB962C8B-B14F-4D97-AF65-F5344CB8AC3E}">
        <p14:creationId xmlns:p14="http://schemas.microsoft.com/office/powerpoint/2010/main" val="33393962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Satan prøver at sortere Job fra de frelste som i Luk. 22, 31. Se også 2. Kor. 12, 7</a:t>
            </a:r>
          </a:p>
          <a:p>
            <a:endParaRPr lang="da-DK" noProof="0" dirty="0"/>
          </a:p>
          <a:p>
            <a:r>
              <a:rPr lang="da-DK" noProof="0" dirty="0"/>
              <a:t>Gud bekræfter ligesom forfatteren, at Job er en </a:t>
            </a:r>
            <a:r>
              <a:rPr lang="da-DK" noProof="0" dirty="0" err="1"/>
              <a:t>good</a:t>
            </a:r>
            <a:r>
              <a:rPr lang="da-DK" noProof="0" dirty="0"/>
              <a:t> </a:t>
            </a:r>
            <a:r>
              <a:rPr lang="da-DK" noProof="0" dirty="0" err="1"/>
              <a:t>guy</a:t>
            </a:r>
            <a:r>
              <a:rPr lang="da-DK" noProof="0" dirty="0"/>
              <a:t>, og med </a:t>
            </a:r>
            <a:r>
              <a:rPr lang="da-DK" noProof="0" dirty="0" err="1"/>
              <a:t>hindsight</a:t>
            </a:r>
            <a:r>
              <a:rPr lang="da-DK" noProof="0" dirty="0"/>
              <a:t> ved vi at Job ikke fortjener hans ulykke.</a:t>
            </a:r>
          </a:p>
          <a:p>
            <a:endParaRPr lang="da-DK" noProof="0" dirty="0"/>
          </a:p>
          <a:p>
            <a:r>
              <a:rPr lang="da-DK" noProof="0" dirty="0"/>
              <a:t>”Er det virkelig smart at velsigne gode mennesker? For så ser vi aldrig om de oprigtigt tror.” – Ikke en dum tanke.</a:t>
            </a:r>
          </a:p>
        </p:txBody>
      </p:sp>
      <p:sp>
        <p:nvSpPr>
          <p:cNvPr id="4" name="Pladsholder til slidenummer 3"/>
          <p:cNvSpPr>
            <a:spLocks noGrp="1"/>
          </p:cNvSpPr>
          <p:nvPr>
            <p:ph type="sldNum" sz="quarter" idx="5"/>
          </p:nvPr>
        </p:nvSpPr>
        <p:spPr/>
        <p:txBody>
          <a:bodyPr/>
          <a:lstStyle/>
          <a:p>
            <a:fld id="{5EFD0830-9A42-48C0-AE4C-223B83A91DF5}" type="slidenum">
              <a:rPr lang="da-DK" smtClean="0"/>
              <a:t>7</a:t>
            </a:fld>
            <a:endParaRPr lang="da-DK" dirty="0"/>
          </a:p>
        </p:txBody>
      </p:sp>
    </p:spTree>
    <p:extLst>
      <p:ext uri="{BB962C8B-B14F-4D97-AF65-F5344CB8AC3E}">
        <p14:creationId xmlns:p14="http://schemas.microsoft.com/office/powerpoint/2010/main" val="12731541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Selvom du ikke ved det Job, så har Gud din sag for øje.</a:t>
            </a:r>
          </a:p>
          <a:p>
            <a:endParaRPr lang="da-DK" dirty="0"/>
          </a:p>
          <a:p>
            <a:r>
              <a:rPr lang="da-DK" dirty="0"/>
              <a:t>Men du taler ud over din egen viden Job</a:t>
            </a:r>
          </a:p>
        </p:txBody>
      </p:sp>
      <p:sp>
        <p:nvSpPr>
          <p:cNvPr id="4" name="Pladsholder til slidenummer 3"/>
          <p:cNvSpPr>
            <a:spLocks noGrp="1"/>
          </p:cNvSpPr>
          <p:nvPr>
            <p:ph type="sldNum" sz="quarter" idx="5"/>
          </p:nvPr>
        </p:nvSpPr>
        <p:spPr/>
        <p:txBody>
          <a:bodyPr/>
          <a:lstStyle/>
          <a:p>
            <a:fld id="{5EFD0830-9A42-48C0-AE4C-223B83A91DF5}" type="slidenum">
              <a:rPr lang="da-DK" smtClean="0"/>
              <a:t>61</a:t>
            </a:fld>
            <a:endParaRPr lang="da-DK" dirty="0"/>
          </a:p>
        </p:txBody>
      </p:sp>
    </p:spTree>
    <p:extLst>
      <p:ext uri="{BB962C8B-B14F-4D97-AF65-F5344CB8AC3E}">
        <p14:creationId xmlns:p14="http://schemas.microsoft.com/office/powerpoint/2010/main" val="79438647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Nogle gange bliver du ramt, som var du skyldig.</a:t>
            </a:r>
          </a:p>
        </p:txBody>
      </p:sp>
      <p:sp>
        <p:nvSpPr>
          <p:cNvPr id="4" name="Pladsholder til slidenummer 3"/>
          <p:cNvSpPr>
            <a:spLocks noGrp="1"/>
          </p:cNvSpPr>
          <p:nvPr>
            <p:ph type="sldNum" sz="quarter" idx="5"/>
          </p:nvPr>
        </p:nvSpPr>
        <p:spPr/>
        <p:txBody>
          <a:bodyPr/>
          <a:lstStyle/>
          <a:p>
            <a:fld id="{5EFD0830-9A42-48C0-AE4C-223B83A91DF5}" type="slidenum">
              <a:rPr lang="da-DK" smtClean="0"/>
              <a:t>62</a:t>
            </a:fld>
            <a:endParaRPr lang="da-DK" dirty="0"/>
          </a:p>
        </p:txBody>
      </p:sp>
    </p:spTree>
    <p:extLst>
      <p:ext uri="{BB962C8B-B14F-4D97-AF65-F5344CB8AC3E}">
        <p14:creationId xmlns:p14="http://schemas.microsoft.com/office/powerpoint/2010/main" val="3181906239"/>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en slags opdragelse?</a:t>
            </a:r>
          </a:p>
        </p:txBody>
      </p:sp>
      <p:sp>
        <p:nvSpPr>
          <p:cNvPr id="4" name="Pladsholder til slidenummer 3"/>
          <p:cNvSpPr>
            <a:spLocks noGrp="1"/>
          </p:cNvSpPr>
          <p:nvPr>
            <p:ph type="sldNum" sz="quarter" idx="5"/>
          </p:nvPr>
        </p:nvSpPr>
        <p:spPr/>
        <p:txBody>
          <a:bodyPr/>
          <a:lstStyle/>
          <a:p>
            <a:fld id="{5EFD0830-9A42-48C0-AE4C-223B83A91DF5}" type="slidenum">
              <a:rPr lang="da-DK" smtClean="0"/>
              <a:t>63</a:t>
            </a:fld>
            <a:endParaRPr lang="da-DK" dirty="0"/>
          </a:p>
        </p:txBody>
      </p:sp>
    </p:spTree>
    <p:extLst>
      <p:ext uri="{BB962C8B-B14F-4D97-AF65-F5344CB8AC3E}">
        <p14:creationId xmlns:p14="http://schemas.microsoft.com/office/powerpoint/2010/main" val="219980512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Elihu spiller en vigtig rolle, fordi han er med til at ”trække” Job ned. Hvis Elihu ikke var der, kunne læseren tro at Job havde 100% ret.</a:t>
            </a:r>
          </a:p>
        </p:txBody>
      </p:sp>
      <p:sp>
        <p:nvSpPr>
          <p:cNvPr id="4" name="Pladsholder til slidenummer 3"/>
          <p:cNvSpPr>
            <a:spLocks noGrp="1"/>
          </p:cNvSpPr>
          <p:nvPr>
            <p:ph type="sldNum" sz="quarter" idx="5"/>
          </p:nvPr>
        </p:nvSpPr>
        <p:spPr/>
        <p:txBody>
          <a:bodyPr/>
          <a:lstStyle/>
          <a:p>
            <a:fld id="{5EFD0830-9A42-48C0-AE4C-223B83A91DF5}" type="slidenum">
              <a:rPr lang="da-DK" smtClean="0"/>
              <a:t>64</a:t>
            </a:fld>
            <a:endParaRPr lang="da-DK" dirty="0"/>
          </a:p>
        </p:txBody>
      </p:sp>
    </p:spTree>
    <p:extLst>
      <p:ext uri="{BB962C8B-B14F-4D97-AF65-F5344CB8AC3E}">
        <p14:creationId xmlns:p14="http://schemas.microsoft.com/office/powerpoint/2010/main" val="15135522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Nu er al verdens visdom opbrugt, vi har hørt mange forskellige perspektiver på hvad der er sket. Men nu kommer Guds visdom...</a:t>
            </a:r>
          </a:p>
          <a:p>
            <a:endParaRPr lang="da-DK" dirty="0"/>
          </a:p>
          <a:p>
            <a:r>
              <a:rPr lang="da-DK" dirty="0"/>
              <a:t>Nu kommer stormen igen. Måske har Job haft den forventning om at nu er det ovre. Den samme storm som tog hans rigdom og familie, kommer nu igen.</a:t>
            </a:r>
          </a:p>
          <a:p>
            <a:r>
              <a:rPr lang="da-DK" dirty="0"/>
              <a:t>Job får nu netop (nok til sin store overraskelse) fået det han har bedt om, at Gud taler til ham</a:t>
            </a:r>
          </a:p>
          <a:p>
            <a:endParaRPr lang="da-DK" dirty="0"/>
          </a:p>
          <a:p>
            <a:r>
              <a:rPr lang="da-DK" sz="1800" dirty="0">
                <a:effectLst/>
                <a:latin typeface="Calibri" panose="020F0502020204030204" pitchFamily="34" charset="0"/>
              </a:rPr>
              <a:t>Det er som om bilen er brudt ned, og vi står der som et par garvede fyrer og prøver at få mening ud af den, men det er nok bedst hvis mekanikeren kom i stedet.</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65</a:t>
            </a:fld>
            <a:endParaRPr lang="da-DK" dirty="0"/>
          </a:p>
        </p:txBody>
      </p:sp>
    </p:spTree>
    <p:extLst>
      <p:ext uri="{BB962C8B-B14F-4D97-AF65-F5344CB8AC3E}">
        <p14:creationId xmlns:p14="http://schemas.microsoft.com/office/powerpoint/2010/main" val="3637539122"/>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Sæt jer i Jobs sted, og tænk over om Gud siger dette til jer.</a:t>
            </a:r>
          </a:p>
        </p:txBody>
      </p:sp>
      <p:sp>
        <p:nvSpPr>
          <p:cNvPr id="4" name="Pladsholder til slidenummer 3"/>
          <p:cNvSpPr>
            <a:spLocks noGrp="1"/>
          </p:cNvSpPr>
          <p:nvPr>
            <p:ph type="sldNum" sz="quarter" idx="5"/>
          </p:nvPr>
        </p:nvSpPr>
        <p:spPr/>
        <p:txBody>
          <a:bodyPr/>
          <a:lstStyle/>
          <a:p>
            <a:fld id="{5EFD0830-9A42-48C0-AE4C-223B83A91DF5}" type="slidenum">
              <a:rPr lang="da-DK" smtClean="0"/>
              <a:t>66</a:t>
            </a:fld>
            <a:endParaRPr lang="da-DK" dirty="0"/>
          </a:p>
        </p:txBody>
      </p:sp>
    </p:spTree>
    <p:extLst>
      <p:ext uri="{BB962C8B-B14F-4D97-AF65-F5344CB8AC3E}">
        <p14:creationId xmlns:p14="http://schemas.microsoft.com/office/powerpoint/2010/main" val="422343081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kender allerede svarene på disse spørgsmål, hvilket gør det slående når Gud igen spørger ind til Livjatan. Så ved vi hvem der kan trække Livjatan op med en krog.</a:t>
            </a:r>
          </a:p>
        </p:txBody>
      </p:sp>
      <p:sp>
        <p:nvSpPr>
          <p:cNvPr id="4" name="Pladsholder til slidenummer 3"/>
          <p:cNvSpPr>
            <a:spLocks noGrp="1"/>
          </p:cNvSpPr>
          <p:nvPr>
            <p:ph type="sldNum" sz="quarter" idx="5"/>
          </p:nvPr>
        </p:nvSpPr>
        <p:spPr/>
        <p:txBody>
          <a:bodyPr/>
          <a:lstStyle/>
          <a:p>
            <a:fld id="{5EFD0830-9A42-48C0-AE4C-223B83A91DF5}" type="slidenum">
              <a:rPr lang="da-DK" smtClean="0"/>
              <a:t>67</a:t>
            </a:fld>
            <a:endParaRPr lang="da-DK" dirty="0"/>
          </a:p>
        </p:txBody>
      </p:sp>
    </p:spTree>
    <p:extLst>
      <p:ext uri="{BB962C8B-B14F-4D97-AF65-F5344CB8AC3E}">
        <p14:creationId xmlns:p14="http://schemas.microsoft.com/office/powerpoint/2010/main" val="182608620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kender allerede svarene på disse spørgsmål, hvilket gør det slående når Gud igen spørger ind til Livjatan. Så ved vi hvem der kan trække Livjatan op med en krog.</a:t>
            </a:r>
          </a:p>
        </p:txBody>
      </p:sp>
      <p:sp>
        <p:nvSpPr>
          <p:cNvPr id="4" name="Pladsholder til slidenummer 3"/>
          <p:cNvSpPr>
            <a:spLocks noGrp="1"/>
          </p:cNvSpPr>
          <p:nvPr>
            <p:ph type="sldNum" sz="quarter" idx="5"/>
          </p:nvPr>
        </p:nvSpPr>
        <p:spPr/>
        <p:txBody>
          <a:bodyPr/>
          <a:lstStyle/>
          <a:p>
            <a:fld id="{5EFD0830-9A42-48C0-AE4C-223B83A91DF5}" type="slidenum">
              <a:rPr lang="da-DK" smtClean="0"/>
              <a:t>68</a:t>
            </a:fld>
            <a:endParaRPr lang="da-DK" dirty="0"/>
          </a:p>
        </p:txBody>
      </p:sp>
    </p:spTree>
    <p:extLst>
      <p:ext uri="{BB962C8B-B14F-4D97-AF65-F5344CB8AC3E}">
        <p14:creationId xmlns:p14="http://schemas.microsoft.com/office/powerpoint/2010/main" val="288404638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69</a:t>
            </a:fld>
            <a:endParaRPr lang="da-DK" dirty="0"/>
          </a:p>
        </p:txBody>
      </p:sp>
    </p:spTree>
    <p:extLst>
      <p:ext uri="{BB962C8B-B14F-4D97-AF65-F5344CB8AC3E}">
        <p14:creationId xmlns:p14="http://schemas.microsoft.com/office/powerpoint/2010/main" val="164098842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70</a:t>
            </a:fld>
            <a:endParaRPr lang="da-DK" dirty="0"/>
          </a:p>
        </p:txBody>
      </p:sp>
    </p:spTree>
    <p:extLst>
      <p:ext uri="{BB962C8B-B14F-4D97-AF65-F5344CB8AC3E}">
        <p14:creationId xmlns:p14="http://schemas.microsoft.com/office/powerpoint/2010/main" val="218072513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Den dansk tekst udtrykker det ikke helt, men Satan siger nærmest at Gud har skærmet Job fra ondskaben udefra. Som om han har murret Job inde i sikkerhed. (Credo s. 46)</a:t>
            </a:r>
          </a:p>
          <a:p>
            <a:r>
              <a:rPr lang="da-DK" noProof="0" dirty="0"/>
              <a:t>Det interessante er også at Job frygtede at hans sønner skulle forbande Gud i deres hjerte, mens han skal gøre det for Guds ansigt.</a:t>
            </a:r>
          </a:p>
          <a:p>
            <a:endParaRPr lang="da-DK" noProof="0" dirty="0"/>
          </a:p>
          <a:p>
            <a:r>
              <a:rPr lang="da-DK" noProof="0" dirty="0"/>
              <a:t>Satan bruger konkret udtrykket ”indhegnet/bygget en hæk rundt om ham” H7753</a:t>
            </a:r>
          </a:p>
          <a:p>
            <a:endParaRPr lang="da-DK" noProof="0" dirty="0"/>
          </a:p>
          <a:p>
            <a:r>
              <a:rPr lang="da-DK" noProof="0" dirty="0"/>
              <a:t>”Forbande” – hvad betyder det? Det betyder nok noget i stilen af ”at give afkald”, så Satan siger at Job vil give afkald på Gud og ikke længere tro på ham.</a:t>
            </a:r>
          </a:p>
          <a:p>
            <a:endParaRPr lang="da-DK"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Der står ordret: ”Så skal han nok VELSIGNE dig op i dit åbne ansigt” (H1288), men det bliver nok oversat som forbande pga. kontekst. Nogle mener at forfatteren har skrevet ”velsigne”, da det kunne virke usmageligt at skrive forbande i kontekst med Gud. Alternativet kunne være at det betyder at tage afsked, som at man giver en velsignelse når man siger farvel.</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noProof="0"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noProof="0" dirty="0"/>
              <a:t>Velsignelse og forbandelse er også associeret med orden og kaos. Så når man forbandes, efterlades man til verdenens kaos, og ved velsignelse, bringes ens liv i (Guds) orden.</a:t>
            </a:r>
          </a:p>
        </p:txBody>
      </p:sp>
      <p:sp>
        <p:nvSpPr>
          <p:cNvPr id="4" name="Pladsholder til slidenummer 3"/>
          <p:cNvSpPr>
            <a:spLocks noGrp="1"/>
          </p:cNvSpPr>
          <p:nvPr>
            <p:ph type="sldNum" sz="quarter" idx="5"/>
          </p:nvPr>
        </p:nvSpPr>
        <p:spPr/>
        <p:txBody>
          <a:bodyPr/>
          <a:lstStyle/>
          <a:p>
            <a:fld id="{5EFD0830-9A42-48C0-AE4C-223B83A91DF5}" type="slidenum">
              <a:rPr lang="da-DK" smtClean="0"/>
              <a:t>8</a:t>
            </a:fld>
            <a:endParaRPr lang="da-DK" dirty="0"/>
          </a:p>
        </p:txBody>
      </p:sp>
    </p:spTree>
    <p:extLst>
      <p:ext uri="{BB962C8B-B14F-4D97-AF65-F5344CB8AC3E}">
        <p14:creationId xmlns:p14="http://schemas.microsoft.com/office/powerpoint/2010/main" val="336238469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sz="1800" dirty="0">
                <a:effectLst/>
                <a:latin typeface="Calibri" panose="020F0502020204030204" pitchFamily="34" charset="0"/>
              </a:rPr>
              <a:t>Hvor kapitel 38-39 handlede om: ”Skabte du verden Job?”, handler 40-41 om: ”Kan du fikse verden Job?” (Udtryk evt. dette med et kors, ræk først den ene arm ud til venstre, og så den anden til højre)</a:t>
            </a:r>
          </a:p>
          <a:p>
            <a:endParaRPr lang="da-DK" sz="1800" dirty="0">
              <a:effectLst/>
              <a:latin typeface="Calibri" panose="020F0502020204030204" pitchFamily="34" charset="0"/>
            </a:endParaRPr>
          </a:p>
          <a:p>
            <a:r>
              <a:rPr lang="da-DK" sz="1800" dirty="0">
                <a:effectLst/>
                <a:latin typeface="Calibri" panose="020F0502020204030204" pitchFamily="34" charset="0"/>
              </a:rPr>
              <a:t>"Spænd lænden om en mand" er et slags bryde udtryk, som om Job bliver udfordret til kamp. Lidt ligesom Jakob bryder med Gud. Gud vender også samtalen. Først stiller Job spørgsmål og kræver svar, men Gud vender den og stiller spørgsmål og kræver svar.</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71</a:t>
            </a:fld>
            <a:endParaRPr lang="da-DK" dirty="0"/>
          </a:p>
        </p:txBody>
      </p:sp>
    </p:spTree>
    <p:extLst>
      <p:ext uri="{BB962C8B-B14F-4D97-AF65-F5344CB8AC3E}">
        <p14:creationId xmlns:p14="http://schemas.microsoft.com/office/powerpoint/2010/main" val="3243043502"/>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Så vær den konge du tror du er!</a:t>
            </a:r>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rPr>
              <a:t>Job bliver kaldet til at agere som den konge han selv tror han er. Får mig til at tænke på Jesu korsfæstelse, hvor han bliver konge. Jeg forestiller mig en beskidt og svag Job iklædt en flot rød kongedragt spejlet med Jesus med hans tornekrone og blodige dragt/kappe.</a:t>
            </a:r>
          </a:p>
          <a:p>
            <a:endParaRPr lang="da-DK" dirty="0"/>
          </a:p>
          <a:p>
            <a:r>
              <a:rPr lang="da-DK" dirty="0"/>
              <a:t>Disse udtryk stammer også fra Sl. 96, 6; 104, 1; 111,3 som kunne antyde at Job bliver udfordret til at agere som Gud (Credo Kommentaren s. 398)</a:t>
            </a:r>
          </a:p>
          <a:p>
            <a:endParaRPr lang="da-DK" dirty="0"/>
          </a:p>
          <a:p>
            <a:r>
              <a:rPr lang="da-DK" dirty="0"/>
              <a:t>Personligt synes jeg også, at det står i kontrast til Jesus. Job bliver her udfordret til at fikse verden, fordi han mener noget er gået galt, her udfordrer Gud Job til at iklæde sig kongelig/guddommelig ”beklædning”. På samme måde blev Jesus latterlig gjort og kronet som konge.</a:t>
            </a:r>
          </a:p>
        </p:txBody>
      </p:sp>
      <p:sp>
        <p:nvSpPr>
          <p:cNvPr id="4" name="Pladsholder til slidenummer 3"/>
          <p:cNvSpPr>
            <a:spLocks noGrp="1"/>
          </p:cNvSpPr>
          <p:nvPr>
            <p:ph type="sldNum" sz="quarter" idx="5"/>
          </p:nvPr>
        </p:nvSpPr>
        <p:spPr/>
        <p:txBody>
          <a:bodyPr/>
          <a:lstStyle/>
          <a:p>
            <a:fld id="{5EFD0830-9A42-48C0-AE4C-223B83A91DF5}" type="slidenum">
              <a:rPr lang="da-DK" smtClean="0"/>
              <a:t>72</a:t>
            </a:fld>
            <a:endParaRPr lang="da-DK" dirty="0"/>
          </a:p>
        </p:txBody>
      </p:sp>
    </p:spTree>
    <p:extLst>
      <p:ext uri="{BB962C8B-B14F-4D97-AF65-F5344CB8AC3E}">
        <p14:creationId xmlns:p14="http://schemas.microsoft.com/office/powerpoint/2010/main" val="128452434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Gud udfordrer Job til at dømme Jorden efter hans logik.</a:t>
            </a:r>
          </a:p>
          <a:p>
            <a:r>
              <a:rPr lang="da-DK" dirty="0"/>
              <a:t>”Gem dem væk i jorden” er et udtryk for at de skal sendes i graven. At de skal blive til støv/jord igen.</a:t>
            </a:r>
          </a:p>
          <a:p>
            <a:r>
              <a:rPr lang="da-DK" dirty="0"/>
              <a:t>Hvis Job kan gøre dette, så vil Gud prise ham og sætte ham på lige fod med sig selv.</a:t>
            </a:r>
          </a:p>
          <a:p>
            <a:endParaRPr lang="da-DK" dirty="0"/>
          </a:p>
          <a:p>
            <a:pPr algn="l" fontAlgn="base"/>
            <a:r>
              <a:rPr lang="da-DK" dirty="0"/>
              <a:t>Står også i modsætning til noget Job tidligere har sagt (Job. 21, 30): ”</a:t>
            </a:r>
            <a:r>
              <a:rPr lang="da-DK" b="0" i="0" dirty="0">
                <a:solidFill>
                  <a:srgbClr val="000000"/>
                </a:solidFill>
                <a:effectLst/>
                <a:latin typeface="inherit"/>
              </a:rPr>
              <a:t>På ulykkens dag skånes den onde, på vredens dag reddes han.”</a:t>
            </a:r>
          </a:p>
          <a:p>
            <a:pPr algn="l" fontAlgn="base"/>
            <a:endParaRPr lang="da-DK" b="0" i="0" dirty="0">
              <a:solidFill>
                <a:srgbClr val="000000"/>
              </a:solidFill>
              <a:effectLst/>
              <a:latin typeface="inherit"/>
            </a:endParaRPr>
          </a:p>
          <a:p>
            <a:pPr algn="l" fontAlgn="base"/>
            <a:r>
              <a:rPr lang="da-DK" dirty="0">
                <a:hlinkClick r:id="rId3"/>
              </a:rPr>
              <a:t>Paulus' Brev til </a:t>
            </a:r>
            <a:r>
              <a:rPr lang="da-DK" dirty="0" err="1">
                <a:hlinkClick r:id="rId3"/>
              </a:rPr>
              <a:t>Efeserne</a:t>
            </a:r>
            <a:r>
              <a:rPr lang="da-DK" dirty="0">
                <a:hlinkClick r:id="rId3"/>
              </a:rPr>
              <a:t> Kapitel 6 (bibelselskabet.dk)</a:t>
            </a:r>
            <a:r>
              <a:rPr lang="da-DK" dirty="0"/>
              <a:t> – Guds fulde rustning</a:t>
            </a:r>
          </a:p>
          <a:p>
            <a:pPr algn="l" fontAlgn="base"/>
            <a:endParaRPr lang="da-DK" b="0" i="0" dirty="0">
              <a:solidFill>
                <a:srgbClr val="000000"/>
              </a:solidFill>
              <a:effectLst/>
              <a:latin typeface="inherit"/>
            </a:endParaRPr>
          </a:p>
          <a:p>
            <a:pPr algn="l" fontAlgn="base"/>
            <a:r>
              <a:rPr lang="da-DK" b="0" i="0" dirty="0">
                <a:solidFill>
                  <a:srgbClr val="000000"/>
                </a:solidFill>
                <a:effectLst/>
                <a:latin typeface="inherit"/>
              </a:rPr>
              <a:t>Så gør som du selv ønsker, og vær den konge du tror du er. Bestemt hvad der er rigtig og forkert. Straf og ophøj som det behager dig. Lad os se hvilken verden det bringer, og når du har sejret, så skal jeg nok prise dig. Nå det kan du ikke? Så bare vent til at se dem her... (Livjatan og Behemot)</a:t>
            </a:r>
          </a:p>
        </p:txBody>
      </p:sp>
      <p:sp>
        <p:nvSpPr>
          <p:cNvPr id="4" name="Pladsholder til slidenummer 3"/>
          <p:cNvSpPr>
            <a:spLocks noGrp="1"/>
          </p:cNvSpPr>
          <p:nvPr>
            <p:ph type="sldNum" sz="quarter" idx="5"/>
          </p:nvPr>
        </p:nvSpPr>
        <p:spPr/>
        <p:txBody>
          <a:bodyPr/>
          <a:lstStyle/>
          <a:p>
            <a:fld id="{5EFD0830-9A42-48C0-AE4C-223B83A91DF5}" type="slidenum">
              <a:rPr lang="da-DK" smtClean="0"/>
              <a:t>73</a:t>
            </a:fld>
            <a:endParaRPr lang="da-DK" dirty="0"/>
          </a:p>
        </p:txBody>
      </p:sp>
    </p:spTree>
    <p:extLst>
      <p:ext uri="{BB962C8B-B14F-4D97-AF65-F5344CB8AC3E}">
        <p14:creationId xmlns:p14="http://schemas.microsoft.com/office/powerpoint/2010/main" val="161386508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US" dirty="0">
                <a:hlinkClick r:id="rId3"/>
              </a:rPr>
              <a:t>What is Job’s 'Behemoth'? | ArmstrongInstitute.org</a:t>
            </a:r>
            <a:r>
              <a:rPr lang="en-US" dirty="0"/>
              <a:t>, </a:t>
            </a:r>
            <a:r>
              <a:rPr lang="da-DK" noProof="0" dirty="0"/>
              <a:t>tror det er et form for oldtids næsehorn som levede 34-23 millioner år siden. Det tror jeg er usandsynligt. Hvis Job får sølv i slutningen, skal historien ske på et tidspunkt hvor mennesker har gravet efter metal (5000 BC </a:t>
            </a:r>
            <a:r>
              <a:rPr lang="da-DK" dirty="0">
                <a:hlinkClick r:id="rId4"/>
              </a:rPr>
              <a:t>Silver – Wikipedia</a:t>
            </a:r>
            <a:r>
              <a:rPr lang="da-DK" dirty="0"/>
              <a:t>, nok max. 40.000 BC </a:t>
            </a:r>
            <a:r>
              <a:rPr lang="da-DK" dirty="0" err="1">
                <a:hlinkClick r:id="rId5"/>
              </a:rPr>
              <a:t>Metallurgy</a:t>
            </a:r>
            <a:r>
              <a:rPr lang="da-DK" dirty="0">
                <a:hlinkClick r:id="rId5"/>
              </a:rPr>
              <a:t> - Wikipedia</a:t>
            </a:r>
            <a:r>
              <a:rPr lang="da-DK" dirty="0"/>
              <a:t>)</a:t>
            </a:r>
            <a:r>
              <a:rPr lang="da-DK" noProof="0" dirty="0"/>
              <a:t>. Hvis det skulle være lam han får i slutningen, kan det tidligst have foregået for 10.000 år siden. </a:t>
            </a:r>
            <a:r>
              <a:rPr lang="da-DK" dirty="0" err="1">
                <a:hlinkClick r:id="rId6"/>
              </a:rPr>
              <a:t>herding</a:t>
            </a:r>
            <a:r>
              <a:rPr lang="da-DK" dirty="0">
                <a:hlinkClick r:id="rId6"/>
              </a:rPr>
              <a:t> | National </a:t>
            </a:r>
            <a:r>
              <a:rPr lang="da-DK" dirty="0" err="1">
                <a:hlinkClick r:id="rId6"/>
              </a:rPr>
              <a:t>Geographic</a:t>
            </a:r>
            <a:r>
              <a:rPr lang="da-DK" dirty="0">
                <a:hlinkClick r:id="rId6"/>
              </a:rPr>
              <a:t> Society</a:t>
            </a:r>
            <a:r>
              <a:rPr lang="da-DK" dirty="0"/>
              <a:t>. Hvis historien virkelig er fra 30 mio. år siden, og det lykkedes at holde historien kørende (i en sådan detalje) igennem mundtlig overlevering, er det så ikke mærkeligt, at det kun er jøderne/bibelen der har historien og ikke flere kulturer i samme grad?</a:t>
            </a:r>
            <a:endParaRPr lang="da-DK" noProof="0" dirty="0"/>
          </a:p>
          <a:p>
            <a:endParaRPr lang="da-DK" noProof="0" dirty="0"/>
          </a:p>
          <a:p>
            <a:r>
              <a:rPr lang="da-DK" dirty="0" err="1">
                <a:hlinkClick r:id="rId7"/>
              </a:rPr>
              <a:t>God’s</a:t>
            </a:r>
            <a:r>
              <a:rPr lang="da-DK" dirty="0">
                <a:hlinkClick r:id="rId7"/>
              </a:rPr>
              <a:t> </a:t>
            </a:r>
            <a:r>
              <a:rPr lang="da-DK" dirty="0" err="1">
                <a:hlinkClick r:id="rId7"/>
              </a:rPr>
              <a:t>Sovereignty</a:t>
            </a:r>
            <a:r>
              <a:rPr lang="da-DK" dirty="0">
                <a:hlinkClick r:id="rId7"/>
              </a:rPr>
              <a:t> Over </a:t>
            </a:r>
            <a:r>
              <a:rPr lang="da-DK" dirty="0" err="1">
                <a:hlinkClick r:id="rId7"/>
              </a:rPr>
              <a:t>Leviathan</a:t>
            </a:r>
            <a:r>
              <a:rPr lang="da-DK" dirty="0">
                <a:hlinkClick r:id="rId7"/>
              </a:rPr>
              <a:t> and </a:t>
            </a:r>
            <a:r>
              <a:rPr lang="da-DK" dirty="0" err="1">
                <a:hlinkClick r:id="rId7"/>
              </a:rPr>
              <a:t>Behemoth</a:t>
            </a:r>
            <a:r>
              <a:rPr lang="da-DK" dirty="0">
                <a:hlinkClick r:id="rId7"/>
              </a:rPr>
              <a:t> (thegospelcoalition.org)</a:t>
            </a:r>
            <a:endParaRPr lang="da-DK" noProof="0" dirty="0"/>
          </a:p>
        </p:txBody>
      </p:sp>
      <p:sp>
        <p:nvSpPr>
          <p:cNvPr id="4" name="Pladsholder til slidenummer 3"/>
          <p:cNvSpPr>
            <a:spLocks noGrp="1"/>
          </p:cNvSpPr>
          <p:nvPr>
            <p:ph type="sldNum" sz="quarter" idx="5"/>
          </p:nvPr>
        </p:nvSpPr>
        <p:spPr/>
        <p:txBody>
          <a:bodyPr/>
          <a:lstStyle/>
          <a:p>
            <a:fld id="{5EFD0830-9A42-48C0-AE4C-223B83A91DF5}" type="slidenum">
              <a:rPr lang="da-DK" smtClean="0"/>
              <a:t>74</a:t>
            </a:fld>
            <a:endParaRPr lang="da-DK" dirty="0"/>
          </a:p>
        </p:txBody>
      </p:sp>
    </p:spTree>
    <p:extLst>
      <p:ext uri="{BB962C8B-B14F-4D97-AF65-F5344CB8AC3E}">
        <p14:creationId xmlns:p14="http://schemas.microsoft.com/office/powerpoint/2010/main" val="384766894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Han sagde stolt til sin kone, at når man tager imod det gode, skal man også kunne tage imod det onde, men ”kort” efter, kollapser han selv.</a:t>
            </a:r>
          </a:p>
          <a:p>
            <a:endParaRPr lang="da-DK" noProof="0" dirty="0"/>
          </a:p>
          <a:p>
            <a:r>
              <a:rPr lang="da-DK" noProof="0" dirty="0"/>
              <a:t>Job bliver konfronteret med det der gør at han kommer til kort. Han står ikke stolt og sikker, men tvivler på sin Gud.</a:t>
            </a:r>
          </a:p>
          <a:p>
            <a:r>
              <a:rPr lang="da-DK" noProof="0" dirty="0"/>
              <a:t>I en lidt anden forstand, så i sammenhæng med 40, 11-12, bliver Job udfordret til at straffe sig selv. Vil han kunne gøre </a:t>
            </a:r>
            <a:r>
              <a:rPr lang="da-DK" noProof="0"/>
              <a:t>det?</a:t>
            </a:r>
            <a:endParaRPr lang="da-DK" noProof="0" dirty="0"/>
          </a:p>
        </p:txBody>
      </p:sp>
      <p:sp>
        <p:nvSpPr>
          <p:cNvPr id="4" name="Pladsholder til slidenummer 3"/>
          <p:cNvSpPr>
            <a:spLocks noGrp="1"/>
          </p:cNvSpPr>
          <p:nvPr>
            <p:ph type="sldNum" sz="quarter" idx="5"/>
          </p:nvPr>
        </p:nvSpPr>
        <p:spPr/>
        <p:txBody>
          <a:bodyPr/>
          <a:lstStyle/>
          <a:p>
            <a:fld id="{5EFD0830-9A42-48C0-AE4C-223B83A91DF5}" type="slidenum">
              <a:rPr lang="da-DK" smtClean="0"/>
              <a:t>75</a:t>
            </a:fld>
            <a:endParaRPr lang="da-DK" dirty="0"/>
          </a:p>
        </p:txBody>
      </p:sp>
    </p:spTree>
    <p:extLst>
      <p:ext uri="{BB962C8B-B14F-4D97-AF65-F5344CB8AC3E}">
        <p14:creationId xmlns:p14="http://schemas.microsoft.com/office/powerpoint/2010/main" val="32552972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76</a:t>
            </a:fld>
            <a:endParaRPr lang="da-DK" dirty="0"/>
          </a:p>
        </p:txBody>
      </p:sp>
    </p:spTree>
    <p:extLst>
      <p:ext uri="{BB962C8B-B14F-4D97-AF65-F5344CB8AC3E}">
        <p14:creationId xmlns:p14="http://schemas.microsoft.com/office/powerpoint/2010/main" val="418873468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77</a:t>
            </a:fld>
            <a:endParaRPr lang="da-DK" dirty="0"/>
          </a:p>
        </p:txBody>
      </p:sp>
    </p:spTree>
    <p:extLst>
      <p:ext uri="{BB962C8B-B14F-4D97-AF65-F5344CB8AC3E}">
        <p14:creationId xmlns:p14="http://schemas.microsoft.com/office/powerpoint/2010/main" val="347761401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78</a:t>
            </a:fld>
            <a:endParaRPr lang="da-DK" dirty="0"/>
          </a:p>
        </p:txBody>
      </p:sp>
    </p:spTree>
    <p:extLst>
      <p:ext uri="{BB962C8B-B14F-4D97-AF65-F5344CB8AC3E}">
        <p14:creationId xmlns:p14="http://schemas.microsoft.com/office/powerpoint/2010/main" val="81843302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Guder (Elim = plural af El H410, som også bliver oversat som mægtige), så de mægtige mennesker gribes af frygt. Eller så er det et udtryk for at afguderne ikke har magt over den.</a:t>
            </a:r>
          </a:p>
          <a:p>
            <a:endParaRPr lang="da-DK" dirty="0"/>
          </a:p>
          <a:p>
            <a:r>
              <a:rPr lang="da-DK" dirty="0"/>
              <a:t>Kunne måske også være en reference til mytologien, at guderne er bange for søslangen?</a:t>
            </a:r>
          </a:p>
          <a:p>
            <a:r>
              <a:rPr lang="da-DK" dirty="0"/>
              <a:t>Måske et udtryk for at de andre guder (afguder) ikke har magt over Livjatan.</a:t>
            </a:r>
          </a:p>
          <a:p>
            <a:endParaRPr lang="da-DK" dirty="0"/>
          </a:p>
          <a:p>
            <a:r>
              <a:rPr lang="da-DK" dirty="0"/>
              <a:t>Alle andre guder er bange for Livjatan, men for Gud er den ikke </a:t>
            </a:r>
            <a:r>
              <a:rPr lang="da-DK"/>
              <a:t>nogen rival.</a:t>
            </a:r>
            <a:endParaRPr lang="da-DK" dirty="0"/>
          </a:p>
          <a:p>
            <a:endParaRPr lang="da-DK" dirty="0"/>
          </a:p>
          <a:p>
            <a:r>
              <a:rPr lang="da-DK" dirty="0"/>
              <a:t>Krokodiller kan ikke rejse sig</a:t>
            </a:r>
          </a:p>
        </p:txBody>
      </p:sp>
      <p:sp>
        <p:nvSpPr>
          <p:cNvPr id="4" name="Pladsholder til slidenummer 3"/>
          <p:cNvSpPr>
            <a:spLocks noGrp="1"/>
          </p:cNvSpPr>
          <p:nvPr>
            <p:ph type="sldNum" sz="quarter" idx="5"/>
          </p:nvPr>
        </p:nvSpPr>
        <p:spPr/>
        <p:txBody>
          <a:bodyPr/>
          <a:lstStyle/>
          <a:p>
            <a:fld id="{5EFD0830-9A42-48C0-AE4C-223B83A91DF5}" type="slidenum">
              <a:rPr lang="da-DK" smtClean="0"/>
              <a:t>79</a:t>
            </a:fld>
            <a:endParaRPr lang="da-DK" dirty="0"/>
          </a:p>
        </p:txBody>
      </p:sp>
    </p:spTree>
    <p:extLst>
      <p:ext uri="{BB962C8B-B14F-4D97-AF65-F5344CB8AC3E}">
        <p14:creationId xmlns:p14="http://schemas.microsoft.com/office/powerpoint/2010/main" val="118482047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80</a:t>
            </a:fld>
            <a:endParaRPr lang="da-DK" dirty="0"/>
          </a:p>
        </p:txBody>
      </p:sp>
    </p:spTree>
    <p:extLst>
      <p:ext uri="{BB962C8B-B14F-4D97-AF65-F5344CB8AC3E}">
        <p14:creationId xmlns:p14="http://schemas.microsoft.com/office/powerpoint/2010/main" val="17376951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HVORFOR FÅR SATAN LOV???</a:t>
            </a:r>
          </a:p>
        </p:txBody>
      </p:sp>
      <p:sp>
        <p:nvSpPr>
          <p:cNvPr id="4" name="Pladsholder til slidenummer 3"/>
          <p:cNvSpPr>
            <a:spLocks noGrp="1"/>
          </p:cNvSpPr>
          <p:nvPr>
            <p:ph type="sldNum" sz="quarter" idx="5"/>
          </p:nvPr>
        </p:nvSpPr>
        <p:spPr/>
        <p:txBody>
          <a:bodyPr/>
          <a:lstStyle/>
          <a:p>
            <a:fld id="{5EFD0830-9A42-48C0-AE4C-223B83A91DF5}" type="slidenum">
              <a:rPr lang="da-DK" smtClean="0"/>
              <a:t>9</a:t>
            </a:fld>
            <a:endParaRPr lang="da-DK" dirty="0"/>
          </a:p>
        </p:txBody>
      </p:sp>
    </p:spTree>
    <p:extLst>
      <p:ext uri="{BB962C8B-B14F-4D97-AF65-F5344CB8AC3E}">
        <p14:creationId xmlns:p14="http://schemas.microsoft.com/office/powerpoint/2010/main" val="1538230203"/>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Slangens afkom kan betyde flere ting:</a:t>
            </a:r>
          </a:p>
          <a:p>
            <a:pPr marL="228600" indent="-228600">
              <a:buAutoNum type="arabicPeriod"/>
            </a:pPr>
            <a:r>
              <a:rPr lang="da-DK" dirty="0"/>
              <a:t>Bogstaveligt så vil mennesker hade slanger</a:t>
            </a:r>
          </a:p>
          <a:p>
            <a:pPr marL="228600" indent="-228600">
              <a:buAutoNum type="arabicPeriod"/>
            </a:pPr>
            <a:r>
              <a:rPr lang="da-DK" dirty="0"/>
              <a:t>Dem som følger slangens veje (Spirituelle afkom) </a:t>
            </a:r>
            <a:r>
              <a:rPr lang="en-US" dirty="0">
                <a:hlinkClick r:id="rId3"/>
              </a:rPr>
              <a:t>Seed of the Serpent and the Seed of the Woman — Redeemer Bible Church</a:t>
            </a:r>
            <a:endParaRPr lang="da-DK" dirty="0"/>
          </a:p>
          <a:p>
            <a:pPr marL="228600" indent="-228600">
              <a:buAutoNum type="arabicPeriod"/>
            </a:pPr>
            <a:r>
              <a:rPr lang="da-DK" dirty="0"/>
              <a:t>Kan også betyde at verdenen vil hade Israel, da Israel ofte bliver anset som en kvinde</a:t>
            </a:r>
          </a:p>
          <a:p>
            <a:pPr marL="228600" indent="-228600">
              <a:buAutoNum type="arabicPeriod"/>
            </a:pPr>
            <a:endParaRPr lang="da-DK" dirty="0"/>
          </a:p>
          <a:p>
            <a:pPr marL="0" indent="0">
              <a:buNone/>
            </a:pPr>
            <a:r>
              <a:rPr lang="da-DK" dirty="0"/>
              <a:t>Det er ikke sikkert at der skal drages en forbindelse mellem ”knuse dit hoved” og de mange gange Rahab og Livjatans hoveder skal knuses. Måske er det bare et generelt udtryk.</a:t>
            </a:r>
          </a:p>
        </p:txBody>
      </p:sp>
      <p:sp>
        <p:nvSpPr>
          <p:cNvPr id="4" name="Pladsholder til slidenummer 3"/>
          <p:cNvSpPr>
            <a:spLocks noGrp="1"/>
          </p:cNvSpPr>
          <p:nvPr>
            <p:ph type="sldNum" sz="quarter" idx="5"/>
          </p:nvPr>
        </p:nvSpPr>
        <p:spPr/>
        <p:txBody>
          <a:bodyPr/>
          <a:lstStyle/>
          <a:p>
            <a:fld id="{5EFD0830-9A42-48C0-AE4C-223B83A91DF5}" type="slidenum">
              <a:rPr lang="da-DK" smtClean="0"/>
              <a:t>81</a:t>
            </a:fld>
            <a:endParaRPr lang="da-DK" dirty="0"/>
          </a:p>
        </p:txBody>
      </p:sp>
    </p:spTree>
    <p:extLst>
      <p:ext uri="{BB962C8B-B14F-4D97-AF65-F5344CB8AC3E}">
        <p14:creationId xmlns:p14="http://schemas.microsoft.com/office/powerpoint/2010/main" val="83954688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Står i kontekst af en lovprisning af Gud</a:t>
            </a:r>
          </a:p>
          <a:p>
            <a:endParaRPr lang="da-DK" dirty="0"/>
          </a:p>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82</a:t>
            </a:fld>
            <a:endParaRPr lang="da-DK" dirty="0"/>
          </a:p>
        </p:txBody>
      </p:sp>
    </p:spTree>
    <p:extLst>
      <p:ext uri="{BB962C8B-B14F-4D97-AF65-F5344CB8AC3E}">
        <p14:creationId xmlns:p14="http://schemas.microsoft.com/office/powerpoint/2010/main" val="3956182905"/>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Står i kontekst af ”Verdens undergang og Israels frelse”</a:t>
            </a:r>
          </a:p>
          <a:p>
            <a:r>
              <a:rPr lang="da-DK" dirty="0"/>
              <a:t>Besejring af dragen = Skabelse? i.e. Sl. 74, 14. Derfor bruges det samme billede i Åb.?</a:t>
            </a:r>
          </a:p>
        </p:txBody>
      </p:sp>
      <p:sp>
        <p:nvSpPr>
          <p:cNvPr id="4" name="Pladsholder til slidenummer 3"/>
          <p:cNvSpPr>
            <a:spLocks noGrp="1"/>
          </p:cNvSpPr>
          <p:nvPr>
            <p:ph type="sldNum" sz="quarter" idx="5"/>
          </p:nvPr>
        </p:nvSpPr>
        <p:spPr/>
        <p:txBody>
          <a:bodyPr/>
          <a:lstStyle/>
          <a:p>
            <a:fld id="{5EFD0830-9A42-48C0-AE4C-223B83A91DF5}" type="slidenum">
              <a:rPr lang="da-DK" smtClean="0"/>
              <a:t>83</a:t>
            </a:fld>
            <a:endParaRPr lang="da-DK" dirty="0"/>
          </a:p>
        </p:txBody>
      </p:sp>
    </p:spTree>
    <p:extLst>
      <p:ext uri="{BB962C8B-B14F-4D97-AF65-F5344CB8AC3E}">
        <p14:creationId xmlns:p14="http://schemas.microsoft.com/office/powerpoint/2010/main" val="2382285552"/>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dirty="0"/>
              <a:t>Sjovt at dragen i åbenbaringen har mange hoveder som Livjatan (Sl. 74, 14) (Åb. 12, 3)</a:t>
            </a:r>
          </a:p>
          <a:p>
            <a:r>
              <a:rPr lang="da-DK" dirty="0"/>
              <a:t>Kap. 12 lader til at være en slags genfortælling af Israel, og fortæller måske ikke om fremtiden som sådan, men mere om Satans fald. Men kan måske også være endnu et ”generelt mønster” som gentager sig gang på gang i historien.</a:t>
            </a:r>
          </a:p>
          <a:p>
            <a:endParaRPr lang="da-DK" dirty="0"/>
          </a:p>
          <a:p>
            <a:r>
              <a:rPr lang="da-DK" dirty="0"/>
              <a:t>Bemærk også at Livjatan bliver oversat som ”</a:t>
            </a:r>
            <a:r>
              <a:rPr lang="da-DK" dirty="0" err="1"/>
              <a:t>Drakon</a:t>
            </a:r>
            <a:r>
              <a:rPr lang="da-DK" dirty="0"/>
              <a:t>” i den græske grundtekst (</a:t>
            </a:r>
            <a:r>
              <a:rPr lang="da-DK" dirty="0" err="1"/>
              <a:t>Septuagint</a:t>
            </a:r>
            <a:r>
              <a:rPr lang="da-DK" dirty="0"/>
              <a:t>), og det samme ord bruges i det græske nye testamente. </a:t>
            </a:r>
            <a:r>
              <a:rPr lang="nl-NL">
                <a:hlinkClick r:id="rId3"/>
              </a:rPr>
              <a:t>G1404 - drakōn - Strong's Greek Lexicon (kjv) (blueletterbible.org)</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84</a:t>
            </a:fld>
            <a:endParaRPr lang="da-DK" dirty="0"/>
          </a:p>
        </p:txBody>
      </p:sp>
    </p:spTree>
    <p:extLst>
      <p:ext uri="{BB962C8B-B14F-4D97-AF65-F5344CB8AC3E}">
        <p14:creationId xmlns:p14="http://schemas.microsoft.com/office/powerpoint/2010/main" val="2684264629"/>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Det er netop her Johannes kæder det hele sammen! Dragen fra Esajas og Job, Satan fra Job, slangen fra Job og Edens have, kædet sammen til et stort monster!!!</a:t>
            </a:r>
          </a:p>
        </p:txBody>
      </p:sp>
      <p:sp>
        <p:nvSpPr>
          <p:cNvPr id="4" name="Pladsholder til slidenummer 3"/>
          <p:cNvSpPr>
            <a:spLocks noGrp="1"/>
          </p:cNvSpPr>
          <p:nvPr>
            <p:ph type="sldNum" sz="quarter" idx="5"/>
          </p:nvPr>
        </p:nvSpPr>
        <p:spPr/>
        <p:txBody>
          <a:bodyPr/>
          <a:lstStyle/>
          <a:p>
            <a:fld id="{5EFD0830-9A42-48C0-AE4C-223B83A91DF5}" type="slidenum">
              <a:rPr lang="da-DK" smtClean="0"/>
              <a:t>85</a:t>
            </a:fld>
            <a:endParaRPr lang="da-DK" dirty="0"/>
          </a:p>
        </p:txBody>
      </p:sp>
    </p:spTree>
    <p:extLst>
      <p:ext uri="{BB962C8B-B14F-4D97-AF65-F5344CB8AC3E}">
        <p14:creationId xmlns:p14="http://schemas.microsoft.com/office/powerpoint/2010/main" val="4806389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På samme måde som Satan anklagede Job foran Gud. Ikke en perfekt kobling, for et eller andet sted anklager Satan Gud, fordi han mener at Gud ikke styrer verden rigtigt (Meget som Job faktisk gjorde).</a:t>
            </a:r>
          </a:p>
        </p:txBody>
      </p:sp>
      <p:sp>
        <p:nvSpPr>
          <p:cNvPr id="4" name="Pladsholder til slidenummer 3"/>
          <p:cNvSpPr>
            <a:spLocks noGrp="1"/>
          </p:cNvSpPr>
          <p:nvPr>
            <p:ph type="sldNum" sz="quarter" idx="5"/>
          </p:nvPr>
        </p:nvSpPr>
        <p:spPr/>
        <p:txBody>
          <a:bodyPr/>
          <a:lstStyle/>
          <a:p>
            <a:fld id="{5EFD0830-9A42-48C0-AE4C-223B83A91DF5}" type="slidenum">
              <a:rPr lang="da-DK" smtClean="0"/>
              <a:t>86</a:t>
            </a:fld>
            <a:endParaRPr lang="da-DK" dirty="0"/>
          </a:p>
        </p:txBody>
      </p:sp>
    </p:spTree>
    <p:extLst>
      <p:ext uri="{BB962C8B-B14F-4D97-AF65-F5344CB8AC3E}">
        <p14:creationId xmlns:p14="http://schemas.microsoft.com/office/powerpoint/2010/main" val="319876224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Job svarer ikke hvilken som helst Gud, men JHVH. Job har nævnt JHVH i 12,9, men ellers bliver navnet aldrig brugt i Jobs dialog med vennerne. De har bare snakket om den almægtige eller Gud, men nu har Job mødt HERREN (JHVH), Israels Gud, verdens frelser.</a:t>
            </a:r>
          </a:p>
          <a:p>
            <a:endParaRPr lang="da-DK" dirty="0"/>
          </a:p>
          <a:p>
            <a:r>
              <a:rPr lang="da-DK" dirty="0"/>
              <a:t>Gud giver os ikke et svar, men kalder os til at have tillid til </a:t>
            </a:r>
            <a:r>
              <a:rPr lang="da-DK"/>
              <a:t>ham fordi han er den han er.</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87</a:t>
            </a:fld>
            <a:endParaRPr lang="da-DK" dirty="0"/>
          </a:p>
        </p:txBody>
      </p:sp>
    </p:spTree>
    <p:extLst>
      <p:ext uri="{BB962C8B-B14F-4D97-AF65-F5344CB8AC3E}">
        <p14:creationId xmlns:p14="http://schemas.microsoft.com/office/powerpoint/2010/main" val="2275457009"/>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BDAN benyttes fordi den autoriseret er meget kringlet. Job citere tydeligvis Gud i den autoriseret (”Jeg sagde” fremfor ”Du sagde”). F.eks. er vers 3 er en reference til 38, 2 og vers 4 er en reference til 38, 3</a:t>
            </a:r>
          </a:p>
          <a:p>
            <a:endParaRPr lang="da-DK" dirty="0"/>
          </a:p>
          <a:p>
            <a:r>
              <a:rPr lang="da-DK" dirty="0"/>
              <a:t>”Jeg havde hørt rygter om dig” – det er det vores tro bygger på! Utroligt udtryk! Vi lever vores liv og vores tro lader til at bygge på intet andet end rygter, men Gud åbenbarer sig for os og sætter alt på plads.</a:t>
            </a:r>
          </a:p>
          <a:p>
            <a:r>
              <a:rPr lang="da-DK" dirty="0"/>
              <a:t>Job siger sådan set: ”Jeg troede at jeg vidste hvem du var, men nu kan jeg se, at der er så meget jeg ikke forstår.”</a:t>
            </a:r>
          </a:p>
          <a:p>
            <a:endParaRPr lang="da-DK" sz="1800" dirty="0">
              <a:effectLst/>
              <a:latin typeface="Calibri" panose="020F0502020204030204" pitchFamily="34" charset="0"/>
            </a:endParaRPr>
          </a:p>
          <a:p>
            <a:r>
              <a:rPr lang="da-DK" sz="1800" dirty="0">
                <a:effectLst/>
                <a:latin typeface="Calibri" panose="020F0502020204030204" pitchFamily="34" charset="0"/>
              </a:rPr>
              <a:t>”derfor kalder jeg alt tilbage” er måske også et udtryk for at Jobs gamle gudsbillede er blevet smidt ud. [</a:t>
            </a:r>
            <a:r>
              <a:rPr lang="en-US" sz="2800" dirty="0">
                <a:hlinkClick r:id="rId3"/>
              </a:rPr>
              <a:t>Ministry Magazine | Job 42:6 and the Absence of Sin in Job's Repentance</a:t>
            </a:r>
            <a:r>
              <a:rPr lang="en-US" sz="2800" dirty="0"/>
              <a:t>]</a:t>
            </a:r>
            <a:endParaRPr lang="da-DK" sz="1800" dirty="0">
              <a:effectLst/>
              <a:latin typeface="Calibri" panose="020F0502020204030204" pitchFamily="34" charset="0"/>
            </a:endParaRPr>
          </a:p>
          <a:p>
            <a:r>
              <a:rPr lang="da-DK" sz="1800" dirty="0">
                <a:effectLst/>
                <a:latin typeface="Calibri" panose="020F0502020204030204" pitchFamily="34" charset="0"/>
              </a:rPr>
              <a:t>”angrer” = </a:t>
            </a:r>
            <a:r>
              <a:rPr lang="da-DK" sz="1800" dirty="0" err="1">
                <a:effectLst/>
                <a:latin typeface="Calibri" panose="020F0502020204030204" pitchFamily="34" charset="0"/>
              </a:rPr>
              <a:t>Naw-kham</a:t>
            </a:r>
            <a:r>
              <a:rPr lang="da-DK" sz="1800" dirty="0">
                <a:effectLst/>
                <a:latin typeface="Calibri" panose="020F0502020204030204" pitchFamily="34" charset="0"/>
              </a:rPr>
              <a:t> på hebraisk (H5162) kan både betyde at jeg angrer og at jeg er trøstet. </a:t>
            </a:r>
            <a:r>
              <a:rPr lang="da-DK" sz="2800" dirty="0">
                <a:hlinkClick r:id="rId4"/>
              </a:rPr>
              <a:t>H5162 - </a:t>
            </a:r>
            <a:r>
              <a:rPr lang="da-DK" sz="2800" dirty="0" err="1">
                <a:hlinkClick r:id="rId4"/>
              </a:rPr>
              <a:t>nāḥam</a:t>
            </a:r>
            <a:r>
              <a:rPr lang="da-DK" sz="2800" dirty="0">
                <a:hlinkClick r:id="rId4"/>
              </a:rPr>
              <a:t> - </a:t>
            </a:r>
            <a:r>
              <a:rPr lang="da-DK" sz="2800" dirty="0" err="1">
                <a:hlinkClick r:id="rId4"/>
              </a:rPr>
              <a:t>Strong's</a:t>
            </a:r>
            <a:r>
              <a:rPr lang="da-DK" sz="2800" dirty="0">
                <a:hlinkClick r:id="rId4"/>
              </a:rPr>
              <a:t> </a:t>
            </a:r>
            <a:r>
              <a:rPr lang="da-DK" sz="2800" dirty="0" err="1">
                <a:hlinkClick r:id="rId4"/>
              </a:rPr>
              <a:t>Hebrew</a:t>
            </a:r>
            <a:r>
              <a:rPr lang="da-DK" sz="2800" dirty="0">
                <a:hlinkClick r:id="rId4"/>
              </a:rPr>
              <a:t> </a:t>
            </a:r>
            <a:r>
              <a:rPr lang="da-DK" sz="2800" dirty="0" err="1">
                <a:hlinkClick r:id="rId4"/>
              </a:rPr>
              <a:t>Lexicon</a:t>
            </a:r>
            <a:r>
              <a:rPr lang="da-DK" sz="2800" dirty="0">
                <a:hlinkClick r:id="rId4"/>
              </a:rPr>
              <a:t> (</a:t>
            </a:r>
            <a:r>
              <a:rPr lang="da-DK" sz="2800" dirty="0" err="1">
                <a:hlinkClick r:id="rId4"/>
              </a:rPr>
              <a:t>kjv</a:t>
            </a:r>
            <a:r>
              <a:rPr lang="da-DK" sz="2800" dirty="0">
                <a:hlinkClick r:id="rId4"/>
              </a:rPr>
              <a:t>) (blueletterbible.org)</a:t>
            </a:r>
            <a:endParaRPr lang="da-DK" sz="1800" dirty="0">
              <a:effectLst/>
              <a:latin typeface="Calibri" panose="020F0502020204030204" pitchFamily="34" charset="0"/>
            </a:endParaRPr>
          </a:p>
          <a:p>
            <a:r>
              <a:rPr lang="da-DK" sz="1800" dirty="0">
                <a:effectLst/>
                <a:latin typeface="Calibri" panose="020F0502020204030204" pitchFamily="34" charset="0"/>
              </a:rPr>
              <a:t>Der er dog umiddelbart ingen bibler der oversætter det som trøst: </a:t>
            </a:r>
            <a:r>
              <a:rPr lang="en-US" sz="2800" dirty="0">
                <a:hlinkClick r:id="rId5"/>
              </a:rPr>
              <a:t>Job 42:6 Therefore I retract my words, and I repent in dust and ashes." (biblehub.com)</a:t>
            </a:r>
            <a:endParaRPr lang="da-DK" sz="1800" dirty="0">
              <a:effectLst/>
              <a:latin typeface="Calibri" panose="020F0502020204030204" pitchFamily="34" charset="0"/>
            </a:endParaRPr>
          </a:p>
          <a:p>
            <a:r>
              <a:rPr lang="da-DK" sz="1800" dirty="0">
                <a:effectLst/>
                <a:latin typeface="Calibri" panose="020F0502020204030204" pitchFamily="34" charset="0"/>
              </a:rPr>
              <a:t>I alle andre tilfælde af H5162 i Job, bliver det brugt som trøst.</a:t>
            </a:r>
          </a:p>
          <a:p>
            <a:endParaRPr lang="da-DK" sz="1800" dirty="0">
              <a:effectLst/>
              <a:latin typeface="Calibri" panose="020F0502020204030204" pitchFamily="34" charset="0"/>
            </a:endParaRPr>
          </a:p>
          <a:p>
            <a:r>
              <a:rPr lang="da-DK" sz="1800" dirty="0">
                <a:effectLst/>
                <a:latin typeface="Calibri" panose="020F0502020204030204" pitchFamily="34" charset="0"/>
              </a:rPr>
              <a:t>Eric </a:t>
            </a:r>
            <a:r>
              <a:rPr lang="da-DK" sz="1800" dirty="0" err="1">
                <a:effectLst/>
                <a:latin typeface="Calibri" panose="020F0502020204030204" pitchFamily="34" charset="0"/>
              </a:rPr>
              <a:t>Ortlund</a:t>
            </a:r>
            <a:r>
              <a:rPr lang="da-DK" sz="1800" dirty="0">
                <a:effectLst/>
                <a:latin typeface="Calibri" panose="020F0502020204030204" pitchFamily="34" charset="0"/>
              </a:rPr>
              <a:t> oversætter det som: ”</a:t>
            </a:r>
            <a:r>
              <a:rPr lang="da-DK" sz="1800" dirty="0" err="1">
                <a:effectLst/>
                <a:latin typeface="Calibri" panose="020F0502020204030204" pitchFamily="34" charset="0"/>
              </a:rPr>
              <a:t>There</a:t>
            </a:r>
            <a:r>
              <a:rPr lang="da-DK" sz="1800" dirty="0">
                <a:effectLst/>
                <a:latin typeface="Calibri" panose="020F0502020204030204" pitchFamily="34" charset="0"/>
              </a:rPr>
              <a:t> I </a:t>
            </a:r>
            <a:r>
              <a:rPr lang="da-DK" sz="1800" dirty="0" err="1">
                <a:effectLst/>
                <a:latin typeface="Calibri" panose="020F0502020204030204" pitchFamily="34" charset="0"/>
              </a:rPr>
              <a:t>despise</a:t>
            </a:r>
            <a:r>
              <a:rPr lang="da-DK" sz="1800" dirty="0">
                <a:effectLst/>
                <a:latin typeface="Calibri" panose="020F0502020204030204" pitchFamily="34" charset="0"/>
              </a:rPr>
              <a:t> </a:t>
            </a:r>
            <a:r>
              <a:rPr lang="da-DK" sz="1800" dirty="0" err="1">
                <a:effectLst/>
                <a:latin typeface="Calibri" panose="020F0502020204030204" pitchFamily="34" charset="0"/>
              </a:rPr>
              <a:t>myself</a:t>
            </a:r>
            <a:r>
              <a:rPr lang="da-DK" sz="1800" dirty="0">
                <a:effectLst/>
                <a:latin typeface="Calibri" panose="020F0502020204030204" pitchFamily="34" charset="0"/>
              </a:rPr>
              <a:t> and I am </a:t>
            </a:r>
            <a:r>
              <a:rPr lang="da-DK" sz="1800" dirty="0" err="1">
                <a:effectLst/>
                <a:latin typeface="Calibri" panose="020F0502020204030204" pitchFamily="34" charset="0"/>
              </a:rPr>
              <a:t>comforted</a:t>
            </a:r>
            <a:r>
              <a:rPr lang="da-DK" sz="1800" dirty="0">
                <a:effectLst/>
                <a:latin typeface="Calibri" panose="020F0502020204030204" pitchFamily="34" charset="0"/>
              </a:rPr>
              <a:t> </a:t>
            </a:r>
            <a:r>
              <a:rPr lang="da-DK" sz="1800" dirty="0" err="1">
                <a:effectLst/>
                <a:latin typeface="Calibri" panose="020F0502020204030204" pitchFamily="34" charset="0"/>
              </a:rPr>
              <a:t>about</a:t>
            </a:r>
            <a:r>
              <a:rPr lang="da-DK" sz="1800" dirty="0">
                <a:effectLst/>
                <a:latin typeface="Calibri" panose="020F0502020204030204" pitchFamily="34" charset="0"/>
              </a:rPr>
              <a:t> </a:t>
            </a:r>
            <a:r>
              <a:rPr lang="da-DK" sz="1800" dirty="0" err="1">
                <a:effectLst/>
                <a:latin typeface="Calibri" panose="020F0502020204030204" pitchFamily="34" charset="0"/>
              </a:rPr>
              <a:t>dust</a:t>
            </a:r>
            <a:r>
              <a:rPr lang="da-DK" sz="1800" dirty="0">
                <a:effectLst/>
                <a:latin typeface="Calibri" panose="020F0502020204030204" pitchFamily="34" charset="0"/>
              </a:rPr>
              <a:t> and </a:t>
            </a:r>
            <a:r>
              <a:rPr lang="da-DK" sz="1800" dirty="0" err="1">
                <a:effectLst/>
                <a:latin typeface="Calibri" panose="020F0502020204030204" pitchFamily="34" charset="0"/>
              </a:rPr>
              <a:t>ashes</a:t>
            </a:r>
            <a:r>
              <a:rPr lang="da-DK" sz="1800" dirty="0">
                <a:effectLst/>
                <a:latin typeface="Calibri" panose="020F0502020204030204" pitchFamily="34" charset="0"/>
              </a:rPr>
              <a:t>”</a:t>
            </a:r>
          </a:p>
          <a:p>
            <a:r>
              <a:rPr lang="da-DK" sz="1800" dirty="0">
                <a:effectLst/>
                <a:latin typeface="Calibri" panose="020F0502020204030204" pitchFamily="34" charset="0"/>
              </a:rPr>
              <a:t>Støv og aske kunne være et udtryk for alt det han har tabt. Som et hus der kun efterlader aske efter det er brændt ned.</a:t>
            </a:r>
          </a:p>
          <a:p>
            <a:endParaRPr lang="da-DK" sz="1800" dirty="0">
              <a:effectLst/>
              <a:latin typeface="Calibri" panose="020F0502020204030204" pitchFamily="34" charset="0"/>
            </a:endParaRPr>
          </a:p>
          <a:p>
            <a:r>
              <a:rPr lang="da-DK" sz="1800" dirty="0">
                <a:effectLst/>
                <a:latin typeface="Calibri" panose="020F0502020204030204" pitchFamily="34" charset="0"/>
              </a:rPr>
              <a:t>”Jeg tager det derfor tilbage og angrer i støv og aske!” – 1931</a:t>
            </a:r>
          </a:p>
          <a:p>
            <a:r>
              <a:rPr lang="da-DK" sz="1800" dirty="0">
                <a:effectLst/>
                <a:latin typeface="Calibri" panose="020F0502020204030204" pitchFamily="34" charset="0"/>
              </a:rPr>
              <a:t>”Hvad jeg har sagt, tager jeg i mig igen, jeg angrer skamfuldt i støv og aske.” – BDAN</a:t>
            </a:r>
          </a:p>
          <a:p>
            <a:r>
              <a:rPr lang="da-DK" sz="1800" dirty="0">
                <a:effectLst/>
                <a:latin typeface="Calibri" panose="020F0502020204030204" pitchFamily="34" charset="0"/>
              </a:rPr>
              <a:t>”og jeg græmmer mig over, hvor små vi dødelige mennesker er.” - 2020</a:t>
            </a:r>
          </a:p>
          <a:p>
            <a:endParaRPr lang="da-DK" sz="1800" dirty="0">
              <a:effectLst/>
              <a:latin typeface="Calibri" panose="020F0502020204030204" pitchFamily="34" charset="0"/>
            </a:endParaRPr>
          </a:p>
          <a:p>
            <a:r>
              <a:rPr lang="da-DK" sz="1800" dirty="0">
                <a:effectLst/>
                <a:latin typeface="Calibri" panose="020F0502020204030204" pitchFamily="34" charset="0"/>
              </a:rPr>
              <a:t>”sæk og aske” bruges som angrer: </a:t>
            </a:r>
            <a:r>
              <a:rPr lang="da-DK" dirty="0">
                <a:hlinkClick r:id="rId6"/>
              </a:rPr>
              <a:t>Lukasevangeliet Kapitel 10 (bibelselskabet.dk)</a:t>
            </a:r>
            <a:endParaRPr lang="da-DK" dirty="0"/>
          </a:p>
          <a:p>
            <a:r>
              <a:rPr lang="da-DK" dirty="0"/>
              <a:t>”sæk og støv” bruges som angrer: </a:t>
            </a:r>
            <a:r>
              <a:rPr lang="da-DK" dirty="0">
                <a:hlinkClick r:id="rId7"/>
              </a:rPr>
              <a:t>Jonas' Bog Kapitel 3 (bibelselskabet.dk)</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88</a:t>
            </a:fld>
            <a:endParaRPr lang="da-DK" dirty="0"/>
          </a:p>
        </p:txBody>
      </p:sp>
    </p:spTree>
    <p:extLst>
      <p:ext uri="{BB962C8B-B14F-4D97-AF65-F5344CB8AC3E}">
        <p14:creationId xmlns:p14="http://schemas.microsoft.com/office/powerpoint/2010/main" val="407615965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noProof="0" dirty="0"/>
              <a:t>Guds anden tale må sige noget andet end den første, for hvorfor skulle Job ellers blive overbevist?</a:t>
            </a:r>
          </a:p>
          <a:p>
            <a:endParaRPr lang="da-DK" noProof="0" dirty="0"/>
          </a:p>
          <a:p>
            <a:r>
              <a:rPr lang="da-DK" noProof="0" dirty="0"/>
              <a:t>Gud kunne i princippet have stoppet efter den første tale, men det ville efterlade Job som en troende der ikke tør sige igen. Han ville bare blive til en simpel robot, der bare følger Gud blindt, uden at have et personligt forhold til ham.</a:t>
            </a:r>
          </a:p>
        </p:txBody>
      </p:sp>
      <p:sp>
        <p:nvSpPr>
          <p:cNvPr id="4" name="Pladsholder til slidenummer 3"/>
          <p:cNvSpPr>
            <a:spLocks noGrp="1"/>
          </p:cNvSpPr>
          <p:nvPr>
            <p:ph type="sldNum" sz="quarter" idx="5"/>
          </p:nvPr>
        </p:nvSpPr>
        <p:spPr/>
        <p:txBody>
          <a:bodyPr/>
          <a:lstStyle/>
          <a:p>
            <a:fld id="{5EFD0830-9A42-48C0-AE4C-223B83A91DF5}" type="slidenum">
              <a:rPr lang="da-DK" smtClean="0"/>
              <a:t>89</a:t>
            </a:fld>
            <a:endParaRPr lang="da-DK" dirty="0"/>
          </a:p>
        </p:txBody>
      </p:sp>
    </p:spTree>
    <p:extLst>
      <p:ext uri="{BB962C8B-B14F-4D97-AF65-F5344CB8AC3E}">
        <p14:creationId xmlns:p14="http://schemas.microsoft.com/office/powerpoint/2010/main" val="3558981533"/>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elsker at tale om mig, men ikke til mig”</a:t>
            </a:r>
          </a:p>
          <a:p>
            <a:endParaRPr lang="da-DK" dirty="0"/>
          </a:p>
          <a:p>
            <a:r>
              <a:rPr lang="da-DK" dirty="0"/>
              <a:t>Elihu bliver ikke omtalt???</a:t>
            </a:r>
          </a:p>
        </p:txBody>
      </p:sp>
      <p:sp>
        <p:nvSpPr>
          <p:cNvPr id="4" name="Pladsholder til slidenummer 3"/>
          <p:cNvSpPr>
            <a:spLocks noGrp="1"/>
          </p:cNvSpPr>
          <p:nvPr>
            <p:ph type="sldNum" sz="quarter" idx="5"/>
          </p:nvPr>
        </p:nvSpPr>
        <p:spPr/>
        <p:txBody>
          <a:bodyPr/>
          <a:lstStyle/>
          <a:p>
            <a:fld id="{5EFD0830-9A42-48C0-AE4C-223B83A91DF5}" type="slidenum">
              <a:rPr lang="da-DK" smtClean="0"/>
              <a:t>90</a:t>
            </a:fld>
            <a:endParaRPr lang="da-DK" dirty="0"/>
          </a:p>
        </p:txBody>
      </p:sp>
    </p:spTree>
    <p:extLst>
      <p:ext uri="{BB962C8B-B14F-4D97-AF65-F5344CB8AC3E}">
        <p14:creationId xmlns:p14="http://schemas.microsoft.com/office/powerpoint/2010/main" val="3679824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err="1"/>
              <a:t>Sabæere</a:t>
            </a:r>
            <a:r>
              <a:rPr lang="da-DK" dirty="0"/>
              <a:t> lader til at være et folk fra syd </a:t>
            </a:r>
            <a:r>
              <a:rPr lang="da-DK" dirty="0" err="1"/>
              <a:t>arabien</a:t>
            </a:r>
            <a:r>
              <a:rPr lang="da-DK" dirty="0"/>
              <a:t> (Yemen)</a:t>
            </a:r>
          </a:p>
          <a:p>
            <a:endParaRPr lang="da-DK" dirty="0"/>
          </a:p>
          <a:p>
            <a:r>
              <a:rPr lang="da-DK" dirty="0"/>
              <a:t>”</a:t>
            </a:r>
            <a:r>
              <a:rPr lang="en-US" b="0" i="0" dirty="0">
                <a:solidFill>
                  <a:srgbClr val="414042"/>
                </a:solidFill>
                <a:effectLst/>
                <a:latin typeface="tahoma" panose="020B0604030504040204" pitchFamily="34" charset="0"/>
              </a:rPr>
              <a:t>In this we learn something of how Satan works. He did not </a:t>
            </a:r>
            <a:r>
              <a:rPr lang="en-US" b="0" i="1" dirty="0">
                <a:solidFill>
                  <a:srgbClr val="414042"/>
                </a:solidFill>
                <a:effectLst/>
                <a:latin typeface="tahoma" panose="020B0604030504040204" pitchFamily="34" charset="0"/>
              </a:rPr>
              <a:t>force</a:t>
            </a:r>
            <a:r>
              <a:rPr lang="en-US" b="0" i="0" dirty="0">
                <a:solidFill>
                  <a:srgbClr val="414042"/>
                </a:solidFill>
                <a:effectLst/>
                <a:latin typeface="tahoma" panose="020B0604030504040204" pitchFamily="34" charset="0"/>
              </a:rPr>
              <a:t> godly </a:t>
            </a:r>
            <a:r>
              <a:rPr lang="en-US" b="1" i="0" dirty="0">
                <a:solidFill>
                  <a:srgbClr val="004161"/>
                </a:solidFill>
                <a:effectLst/>
                <a:latin typeface="tahoma" panose="020B0604030504040204" pitchFamily="34" charset="0"/>
              </a:rPr>
              <a:t>Sabeans</a:t>
            </a:r>
            <a:r>
              <a:rPr lang="en-US" b="0" i="0" dirty="0">
                <a:solidFill>
                  <a:srgbClr val="414042"/>
                </a:solidFill>
                <a:effectLst/>
                <a:latin typeface="tahoma" panose="020B0604030504040204" pitchFamily="34" charset="0"/>
              </a:rPr>
              <a:t> and </a:t>
            </a:r>
            <a:r>
              <a:rPr lang="en-US" b="1" i="0" dirty="0">
                <a:solidFill>
                  <a:srgbClr val="004161"/>
                </a:solidFill>
                <a:effectLst/>
                <a:latin typeface="tahoma" panose="020B0604030504040204" pitchFamily="34" charset="0"/>
              </a:rPr>
              <a:t>Chaldeans</a:t>
            </a:r>
            <a:r>
              <a:rPr lang="en-US" b="0" i="0" dirty="0">
                <a:solidFill>
                  <a:srgbClr val="414042"/>
                </a:solidFill>
                <a:effectLst/>
                <a:latin typeface="tahoma" panose="020B0604030504040204" pitchFamily="34" charset="0"/>
              </a:rPr>
              <a:t> to do things against Job that they did not want to do. He accomplished his evil purpose by working through the evil character of fallen men.</a:t>
            </a:r>
            <a:r>
              <a:rPr lang="da-DK" b="0" i="0" dirty="0">
                <a:solidFill>
                  <a:srgbClr val="414042"/>
                </a:solidFill>
                <a:effectLst/>
                <a:latin typeface="tahoma" panose="020B0604030504040204" pitchFamily="34" charset="0"/>
              </a:rPr>
              <a:t>” </a:t>
            </a:r>
            <a:r>
              <a:rPr lang="en-US" dirty="0">
                <a:hlinkClick r:id="rId3"/>
              </a:rPr>
              <a:t>Enduring Word Bible Commentary Job Chapter 1</a:t>
            </a:r>
            <a:endParaRPr lang="en-US" dirty="0"/>
          </a:p>
          <a:p>
            <a:r>
              <a:rPr lang="da-DK" noProof="0" dirty="0"/>
              <a:t>Besynderligt at Satan kan få folk til at gøre dette. Måske igen et argument for at det ikke er Satan som sådan der hvisker i folks ører, men bare fordi synd og kaos er en realitet, kan der være folk som gør ondskab. Ellers må det betyde at Satan kan tage direkte kontrol over mennesker eller få folk til at gøre noget. (</a:t>
            </a:r>
            <a:r>
              <a:rPr lang="da-DK" noProof="0" dirty="0" err="1"/>
              <a:t>ie</a:t>
            </a:r>
            <a:r>
              <a:rPr lang="da-DK" noProof="0" dirty="0"/>
              <a:t>. friste?)</a:t>
            </a:r>
          </a:p>
        </p:txBody>
      </p:sp>
      <p:sp>
        <p:nvSpPr>
          <p:cNvPr id="4" name="Pladsholder til slidenummer 3"/>
          <p:cNvSpPr>
            <a:spLocks noGrp="1"/>
          </p:cNvSpPr>
          <p:nvPr>
            <p:ph type="sldNum" sz="quarter" idx="5"/>
          </p:nvPr>
        </p:nvSpPr>
        <p:spPr/>
        <p:txBody>
          <a:bodyPr/>
          <a:lstStyle/>
          <a:p>
            <a:fld id="{5EFD0830-9A42-48C0-AE4C-223B83A91DF5}" type="slidenum">
              <a:rPr lang="da-DK" smtClean="0"/>
              <a:t>10</a:t>
            </a:fld>
            <a:endParaRPr lang="da-DK" dirty="0"/>
          </a:p>
        </p:txBody>
      </p:sp>
    </p:spTree>
    <p:extLst>
      <p:ext uri="{BB962C8B-B14F-4D97-AF65-F5344CB8AC3E}">
        <p14:creationId xmlns:p14="http://schemas.microsoft.com/office/powerpoint/2010/main" val="1780428008"/>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 elsker at tale om mig, men ikke til mig”</a:t>
            </a:r>
          </a:p>
          <a:p>
            <a:endParaRPr lang="da-DK" dirty="0"/>
          </a:p>
          <a:p>
            <a:r>
              <a:rPr lang="da-DK" dirty="0"/>
              <a:t>Så selvom Job var vred, acceptere Gud hans kamp. For Job kom ærligt til Gud, i stedet for at snakke OM ham. (Bagtale så at sige)</a:t>
            </a:r>
          </a:p>
        </p:txBody>
      </p:sp>
      <p:sp>
        <p:nvSpPr>
          <p:cNvPr id="4" name="Pladsholder til slidenummer 3"/>
          <p:cNvSpPr>
            <a:spLocks noGrp="1"/>
          </p:cNvSpPr>
          <p:nvPr>
            <p:ph type="sldNum" sz="quarter" idx="5"/>
          </p:nvPr>
        </p:nvSpPr>
        <p:spPr/>
        <p:txBody>
          <a:bodyPr/>
          <a:lstStyle/>
          <a:p>
            <a:fld id="{5EFD0830-9A42-48C0-AE4C-223B83A91DF5}" type="slidenum">
              <a:rPr lang="da-DK" smtClean="0"/>
              <a:t>91</a:t>
            </a:fld>
            <a:endParaRPr lang="da-DK" dirty="0"/>
          </a:p>
        </p:txBody>
      </p:sp>
    </p:spTree>
    <p:extLst>
      <p:ext uri="{BB962C8B-B14F-4D97-AF65-F5344CB8AC3E}">
        <p14:creationId xmlns:p14="http://schemas.microsoft.com/office/powerpoint/2010/main" val="2165759509"/>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Ikke til Jobs fortjeneste, men et udtryk for at Guds forhold til Job er uændret (eller endda forbedret)</a:t>
            </a:r>
          </a:p>
          <a:p>
            <a:r>
              <a:rPr lang="da-DK" sz="1800" dirty="0">
                <a:effectLst/>
                <a:latin typeface="Calibri" panose="020F0502020204030204" pitchFamily="34" charset="0"/>
              </a:rPr>
              <a:t>Job 42 er ikke en løn, men en gave. Det er også blevet forslået, at det er udtryk for at alting er tilbage ved det samme </a:t>
            </a:r>
            <a:r>
              <a:rPr lang="da-DK" sz="1800" dirty="0">
                <a:effectLst/>
                <a:latin typeface="Calibri" panose="020F0502020204030204" pitchFamily="34" charset="0"/>
                <a:hlinkClick r:id="rId3"/>
              </a:rPr>
              <a:t>Dr. John Walton, Job, </a:t>
            </a:r>
            <a:r>
              <a:rPr lang="da-DK" sz="1800" dirty="0" err="1">
                <a:effectLst/>
                <a:latin typeface="Calibri" panose="020F0502020204030204" pitchFamily="34" charset="0"/>
                <a:hlinkClick r:id="rId3"/>
              </a:rPr>
              <a:t>Lecture</a:t>
            </a:r>
            <a:r>
              <a:rPr lang="da-DK" sz="1800" dirty="0">
                <a:effectLst/>
                <a:latin typeface="Calibri" panose="020F0502020204030204" pitchFamily="34" charset="0"/>
                <a:hlinkClick r:id="rId3"/>
              </a:rPr>
              <a:t> 23, </a:t>
            </a:r>
            <a:r>
              <a:rPr lang="da-DK" sz="1800" dirty="0" err="1">
                <a:effectLst/>
                <a:latin typeface="Calibri" panose="020F0502020204030204" pitchFamily="34" charset="0"/>
                <a:hlinkClick r:id="rId3"/>
              </a:rPr>
              <a:t>Epilogue</a:t>
            </a:r>
            <a:r>
              <a:rPr lang="da-DK" sz="1800" dirty="0">
                <a:effectLst/>
                <a:latin typeface="Calibri" panose="020F0502020204030204" pitchFamily="34" charset="0"/>
                <a:hlinkClick r:id="rId3"/>
              </a:rPr>
              <a:t> (Job 42)</a:t>
            </a:r>
            <a:r>
              <a:rPr lang="da-DK" sz="1800" dirty="0">
                <a:effectLst/>
                <a:latin typeface="Calibri" panose="020F0502020204030204" pitchFamily="34" charset="0"/>
              </a:rPr>
              <a:t>.  Altså Gud gjorde på en måde før, og han gør det samme igen. </a:t>
            </a:r>
            <a:r>
              <a:rPr lang="da-DK" sz="1800">
                <a:effectLst/>
                <a:latin typeface="Calibri" panose="020F0502020204030204" pitchFamily="34" charset="0"/>
              </a:rPr>
              <a:t>Han lever ikke længere fordi han gør ret, men fordi Gud er nådig.</a:t>
            </a:r>
            <a:endParaRPr lang="da-DK"/>
          </a:p>
          <a:p>
            <a:endParaRPr lang="da-DK" dirty="0"/>
          </a:p>
          <a:p>
            <a:pPr marL="0" marR="0" lvl="0" indent="0" algn="l" defTabSz="914400" rtl="0" eaLnBrk="1" fontAlgn="auto" latinLnBrk="0" hangingPunct="1">
              <a:lnSpc>
                <a:spcPct val="100000"/>
              </a:lnSpc>
              <a:spcBef>
                <a:spcPts val="0"/>
              </a:spcBef>
              <a:spcAft>
                <a:spcPts val="0"/>
              </a:spcAft>
              <a:buClrTx/>
              <a:buSzTx/>
              <a:buFontTx/>
              <a:buNone/>
              <a:tabLst/>
              <a:defRPr/>
            </a:pPr>
            <a:r>
              <a:rPr lang="da-DK" sz="1800" dirty="0">
                <a:effectLst/>
                <a:latin typeface="Calibri" panose="020F0502020204030204" pitchFamily="34" charset="0"/>
              </a:rPr>
              <a:t>bemærk at gud ikke straffer vennerne, men ønsker at komme i rette relation med dem</a:t>
            </a:r>
          </a:p>
          <a:p>
            <a:pPr marL="0" marR="0" lvl="0" indent="0" algn="l" defTabSz="914400" rtl="0" eaLnBrk="1" fontAlgn="auto" latinLnBrk="0" hangingPunct="1">
              <a:lnSpc>
                <a:spcPct val="100000"/>
              </a:lnSpc>
              <a:spcBef>
                <a:spcPts val="0"/>
              </a:spcBef>
              <a:spcAft>
                <a:spcPts val="0"/>
              </a:spcAft>
              <a:buClrTx/>
              <a:buSzTx/>
              <a:buFontTx/>
              <a:buNone/>
              <a:tabLst/>
              <a:defRPr/>
            </a:pPr>
            <a:endParaRPr lang="da-DK" dirty="0"/>
          </a:p>
          <a:p>
            <a:r>
              <a:rPr lang="da-DK" sz="1200" dirty="0">
                <a:effectLst/>
                <a:latin typeface="Calibri" panose="020F0502020204030204" pitchFamily="34" charset="0"/>
              </a:rPr>
              <a:t>Sjovt at Job skal ofre for vennerne. Hvorfor kan de ikke bare selv gøre det? Det er den retfærdige tjener, som ofre for alle de uretfærdige.</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92</a:t>
            </a:fld>
            <a:endParaRPr lang="da-DK" dirty="0"/>
          </a:p>
        </p:txBody>
      </p:sp>
    </p:spTree>
    <p:extLst>
      <p:ext uri="{BB962C8B-B14F-4D97-AF65-F5344CB8AC3E}">
        <p14:creationId xmlns:p14="http://schemas.microsoft.com/office/powerpoint/2010/main" val="33720579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Han fik det samme antal børn igen, hvilket nok også betyder hans forhold til sin kone blev genoprejst. Nogle har en idé om at det er de samme børn som bliver genoprejst, men det er der intet der tyder på, og er kun spekulation. Det er nok usandsynligt, siden det står som om at disse børn får navnene nu, og ikke i starten af historien. Det er også sjovt at han ikke får 14 sønner og 6 døtre i stil at alt andet blev fordoblet, men det er nok fordi de tidligere børn bliver talt med. Dermed er de børn vi har mistet stadig vores børn.</a:t>
            </a:r>
          </a:p>
          <a:p>
            <a:endParaRPr lang="da-DK" dirty="0"/>
          </a:p>
          <a:p>
            <a:r>
              <a:rPr lang="da-DK" dirty="0"/>
              <a:t>Jemina = Turteldue</a:t>
            </a:r>
          </a:p>
          <a:p>
            <a:r>
              <a:rPr lang="da-DK" dirty="0"/>
              <a:t>Kesia = En liflig duft / kanel</a:t>
            </a:r>
          </a:p>
          <a:p>
            <a:r>
              <a:rPr lang="da-DK" dirty="0"/>
              <a:t>Keren-</a:t>
            </a:r>
            <a:r>
              <a:rPr lang="da-DK" dirty="0" err="1"/>
              <a:t>Happuk</a:t>
            </a:r>
            <a:r>
              <a:rPr lang="da-DK" dirty="0"/>
              <a:t> = Et horn af skønhed</a:t>
            </a:r>
          </a:p>
          <a:p>
            <a:endParaRPr lang="da-DK" dirty="0"/>
          </a:p>
          <a:p>
            <a:r>
              <a:rPr lang="da-DK" dirty="0"/>
              <a:t>Job har været hæslig og syg, men hans smukke døtre er måske et symbol på at han ikke er det længere?</a:t>
            </a:r>
          </a:p>
          <a:p>
            <a:endParaRPr lang="da-DK" dirty="0"/>
          </a:p>
          <a:p>
            <a:r>
              <a:rPr lang="da-DK" dirty="0"/>
              <a:t>Det er også super interessant at døtrene bliver sat på niveau med deres brødre. Måske et udtryk for at Evas forbandelse bliver ”fjernet”.</a:t>
            </a:r>
          </a:p>
        </p:txBody>
      </p:sp>
      <p:sp>
        <p:nvSpPr>
          <p:cNvPr id="4" name="Pladsholder til slidenummer 3"/>
          <p:cNvSpPr>
            <a:spLocks noGrp="1"/>
          </p:cNvSpPr>
          <p:nvPr>
            <p:ph type="sldNum" sz="quarter" idx="5"/>
          </p:nvPr>
        </p:nvSpPr>
        <p:spPr/>
        <p:txBody>
          <a:bodyPr/>
          <a:lstStyle/>
          <a:p>
            <a:fld id="{5EFD0830-9A42-48C0-AE4C-223B83A91DF5}" type="slidenum">
              <a:rPr lang="da-DK" smtClean="0"/>
              <a:t>93</a:t>
            </a:fld>
            <a:endParaRPr lang="da-DK" dirty="0"/>
          </a:p>
        </p:txBody>
      </p:sp>
    </p:spTree>
    <p:extLst>
      <p:ext uri="{BB962C8B-B14F-4D97-AF65-F5344CB8AC3E}">
        <p14:creationId xmlns:p14="http://schemas.microsoft.com/office/powerpoint/2010/main" val="1633322547"/>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Job fandt aldrig ud af, hvorfor han skulle igennem alt den smerte. Han hørte aldrig om </a:t>
            </a:r>
            <a:r>
              <a:rPr lang="da-DK"/>
              <a:t>Satans udfordring.</a:t>
            </a:r>
            <a:endParaRPr lang="da-DK" dirty="0"/>
          </a:p>
          <a:p>
            <a:endParaRPr lang="da-DK" dirty="0"/>
          </a:p>
          <a:p>
            <a:r>
              <a:rPr lang="da-DK" dirty="0"/>
              <a:t>Mæt som når man er mæt efter et godt måltid. Det var godt, men jeg har ikke brug for mere. Der er også ind en antaget tilfredshed med hans liv, og hvad han gik igennem.</a:t>
            </a:r>
          </a:p>
          <a:p>
            <a:endParaRPr lang="da-DK" dirty="0"/>
          </a:p>
          <a:p>
            <a:r>
              <a:rPr lang="da-DK" sz="1800" b="0" i="0" u="none" strike="noStrike" noProof="0" dirty="0">
                <a:solidFill>
                  <a:srgbClr val="000000"/>
                </a:solidFill>
                <a:effectLst/>
                <a:latin typeface="Arial" panose="020B0604020202020204" pitchFamily="34" charset="0"/>
              </a:rPr>
              <a:t>Var Jobs smerte meningsløs? </a:t>
            </a:r>
            <a:r>
              <a:rPr lang="en-US" sz="1800" b="0" i="0" u="none" strike="noStrike" dirty="0">
                <a:solidFill>
                  <a:srgbClr val="000000"/>
                </a:solidFill>
                <a:effectLst/>
                <a:latin typeface="Arial" panose="020B0604020202020204" pitchFamily="34" charset="0"/>
              </a:rPr>
              <a:t>"Such a view overlooks the possibility we have already mentioned, that God does not meaninglessly allow Job to be tormented. On the contrary, he is honoring Job by putting his full confidence in the genuineness of Job’s faith, which Satan has questioned." - </a:t>
            </a:r>
            <a:r>
              <a:rPr lang="en-US" sz="1800" b="0" i="0" u="none" strike="noStrike" dirty="0" err="1">
                <a:solidFill>
                  <a:srgbClr val="000000"/>
                </a:solidFill>
                <a:effectLst/>
                <a:latin typeface="Arial" panose="020B0604020202020204" pitchFamily="34" charset="0"/>
              </a:rPr>
              <a:t>Altså</a:t>
            </a:r>
            <a:r>
              <a:rPr lang="en-US" sz="1800" b="0" i="0" u="none" strike="noStrike" dirty="0">
                <a:solidFill>
                  <a:srgbClr val="000000"/>
                </a:solidFill>
                <a:effectLst/>
                <a:latin typeface="Arial" panose="020B0604020202020204" pitchFamily="34" charset="0"/>
              </a:rPr>
              <a:t> er det </a:t>
            </a:r>
            <a:r>
              <a:rPr lang="en-US" sz="1800" b="0" i="0" u="none" strike="noStrike" dirty="0" err="1">
                <a:solidFill>
                  <a:srgbClr val="000000"/>
                </a:solidFill>
                <a:effectLst/>
                <a:latin typeface="Arial" panose="020B0604020202020204" pitchFamily="34" charset="0"/>
              </a:rPr>
              <a:t>måske</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til</a:t>
            </a:r>
            <a:r>
              <a:rPr lang="en-US" sz="1800" b="0" i="0" u="none" strike="noStrike" dirty="0">
                <a:solidFill>
                  <a:srgbClr val="000000"/>
                </a:solidFill>
                <a:effectLst/>
                <a:latin typeface="Arial" panose="020B0604020202020204" pitchFamily="34" charset="0"/>
              </a:rPr>
              <a:t> Jobs </a:t>
            </a:r>
            <a:r>
              <a:rPr lang="en-US" sz="1800" b="0" i="0" u="none" strike="noStrike" dirty="0" err="1">
                <a:solidFill>
                  <a:srgbClr val="000000"/>
                </a:solidFill>
                <a:effectLst/>
                <a:latin typeface="Arial" panose="020B0604020202020204" pitchFamily="34" charset="0"/>
              </a:rPr>
              <a:t>ære</a:t>
            </a:r>
            <a:r>
              <a:rPr lang="en-US" sz="1800" b="0" i="0" u="none" strike="noStrike" dirty="0">
                <a:solidFill>
                  <a:srgbClr val="000000"/>
                </a:solidFill>
                <a:effectLst/>
                <a:latin typeface="Arial" panose="020B0604020202020204" pitchFamily="34" charset="0"/>
              </a:rPr>
              <a:t>, at Gud </a:t>
            </a:r>
            <a:r>
              <a:rPr lang="en-US" sz="1800" b="0" i="0" u="none" strike="noStrike" dirty="0" err="1">
                <a:solidFill>
                  <a:srgbClr val="000000"/>
                </a:solidFill>
                <a:effectLst/>
                <a:latin typeface="Arial" panose="020B0604020202020204" pitchFamily="34" charset="0"/>
              </a:rPr>
              <a:t>stoler</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på</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hans</a:t>
            </a:r>
            <a:r>
              <a:rPr lang="en-US" sz="1800" b="0" i="0" u="none" strike="noStrike" dirty="0">
                <a:solidFill>
                  <a:srgbClr val="000000"/>
                </a:solidFill>
                <a:effectLst/>
                <a:latin typeface="Arial" panose="020B0604020202020204" pitchFamily="34" charset="0"/>
              </a:rPr>
              <a:t> </a:t>
            </a:r>
            <a:r>
              <a:rPr lang="en-US" sz="1800" b="0" i="0" u="none" strike="noStrike" dirty="0" err="1">
                <a:solidFill>
                  <a:srgbClr val="000000"/>
                </a:solidFill>
                <a:effectLst/>
                <a:latin typeface="Arial" panose="020B0604020202020204" pitchFamily="34" charset="0"/>
              </a:rPr>
              <a:t>tro</a:t>
            </a:r>
            <a:r>
              <a:rPr lang="en-US" sz="1800" b="0" i="0" u="none" strike="noStrike" dirty="0">
                <a:solidFill>
                  <a:srgbClr val="000000"/>
                </a:solidFill>
                <a:effectLst/>
                <a:latin typeface="Arial" panose="020B0604020202020204" pitchFamily="34" charset="0"/>
              </a:rPr>
              <a:t>?</a:t>
            </a:r>
            <a:r>
              <a:rPr lang="en-US" sz="1800" b="0" i="0" u="none" strike="noStrike" dirty="0">
                <a:solidFill>
                  <a:srgbClr val="000000"/>
                </a:solidFill>
                <a:effectLst/>
                <a:latin typeface="Arial" panose="020B0604020202020204" pitchFamily="34" charset="0"/>
                <a:hlinkClick r:id="rId3"/>
              </a:rPr>
              <a:t> </a:t>
            </a:r>
            <a:r>
              <a:rPr lang="en-US" sz="1800" b="0" i="0" u="sng" strike="noStrike" dirty="0">
                <a:solidFill>
                  <a:srgbClr val="1155CC"/>
                </a:solidFill>
                <a:effectLst/>
                <a:latin typeface="Arial" panose="020B0604020202020204" pitchFamily="34" charset="0"/>
                <a:hlinkClick r:id="rId3"/>
              </a:rPr>
              <a:t>Enduring Word Bible Commentary Job Chapter 1</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94</a:t>
            </a:fld>
            <a:endParaRPr lang="da-DK" dirty="0"/>
          </a:p>
        </p:txBody>
      </p:sp>
    </p:spTree>
    <p:extLst>
      <p:ext uri="{BB962C8B-B14F-4D97-AF65-F5344CB8AC3E}">
        <p14:creationId xmlns:p14="http://schemas.microsoft.com/office/powerpoint/2010/main" val="8537346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95</a:t>
            </a:fld>
            <a:endParaRPr lang="da-DK" dirty="0"/>
          </a:p>
        </p:txBody>
      </p:sp>
    </p:spTree>
    <p:extLst>
      <p:ext uri="{BB962C8B-B14F-4D97-AF65-F5344CB8AC3E}">
        <p14:creationId xmlns:p14="http://schemas.microsoft.com/office/powerpoint/2010/main" val="1471198182"/>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96</a:t>
            </a:fld>
            <a:endParaRPr lang="da-DK" dirty="0"/>
          </a:p>
        </p:txBody>
      </p:sp>
    </p:spTree>
    <p:extLst>
      <p:ext uri="{BB962C8B-B14F-4D97-AF65-F5344CB8AC3E}">
        <p14:creationId xmlns:p14="http://schemas.microsoft.com/office/powerpoint/2010/main" val="330832516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Måske kunne denne fred indebære, at man finde mening i sin smerte, dog er det vigtigste at have fred med Gud i den, og have tillid til ham.</a:t>
            </a:r>
          </a:p>
          <a:p>
            <a:r>
              <a:rPr lang="da-DK" dirty="0"/>
              <a:t>En fred man kun kan få fra Gud</a:t>
            </a:r>
          </a:p>
        </p:txBody>
      </p:sp>
      <p:sp>
        <p:nvSpPr>
          <p:cNvPr id="4" name="Pladsholder til slidenummer 3"/>
          <p:cNvSpPr>
            <a:spLocks noGrp="1"/>
          </p:cNvSpPr>
          <p:nvPr>
            <p:ph type="sldNum" sz="quarter" idx="5"/>
          </p:nvPr>
        </p:nvSpPr>
        <p:spPr/>
        <p:txBody>
          <a:bodyPr/>
          <a:lstStyle/>
          <a:p>
            <a:fld id="{5EFD0830-9A42-48C0-AE4C-223B83A91DF5}" type="slidenum">
              <a:rPr lang="da-DK" smtClean="0"/>
              <a:t>97</a:t>
            </a:fld>
            <a:endParaRPr lang="da-DK" dirty="0"/>
          </a:p>
        </p:txBody>
      </p:sp>
    </p:spTree>
    <p:extLst>
      <p:ext uri="{BB962C8B-B14F-4D97-AF65-F5344CB8AC3E}">
        <p14:creationId xmlns:p14="http://schemas.microsoft.com/office/powerpoint/2010/main" val="238972892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Vi bliver ikke straffet på Jorden.</a:t>
            </a:r>
          </a:p>
          <a:p>
            <a:r>
              <a:rPr lang="da-DK" dirty="0"/>
              <a:t>Hav tillid til Gud, også når det gør ondt, for han har det større perspektiv.</a:t>
            </a:r>
          </a:p>
          <a:p>
            <a:r>
              <a:rPr lang="da-DK" dirty="0"/>
              <a:t>”Verden er fantastisk og god, men ikke perfekt eller altid sikker. Guds verden har orden og skønhed, men den er også vild og nogle gange farlig.” </a:t>
            </a:r>
            <a:r>
              <a:rPr lang="da-DK" dirty="0">
                <a:latin typeface="+mn-lt"/>
              </a:rPr>
              <a:t>– </a:t>
            </a:r>
            <a:r>
              <a:rPr lang="da-DK" dirty="0" err="1">
                <a:latin typeface="+mn-lt"/>
              </a:rPr>
              <a:t>Bible</a:t>
            </a:r>
            <a:r>
              <a:rPr lang="da-DK" dirty="0">
                <a:latin typeface="+mn-lt"/>
              </a:rPr>
              <a:t> Project (</a:t>
            </a:r>
            <a:r>
              <a:rPr lang="en-US" dirty="0">
                <a:hlinkClick r:id="rId3"/>
              </a:rPr>
              <a:t>Book of Job Summary: A Complete Animated Overview - YouTube</a:t>
            </a:r>
            <a:r>
              <a:rPr lang="da-DK" b="0" i="0" noProof="0" dirty="0">
                <a:solidFill>
                  <a:srgbClr val="F1F1F1"/>
                </a:solidFill>
                <a:effectLst/>
                <a:latin typeface="+mn-lt"/>
              </a:rPr>
              <a:t>) – Det ser ikke altid ud som om nogen har styr på det</a:t>
            </a:r>
            <a:endParaRPr lang="da-DK" noProof="0" dirty="0">
              <a:latin typeface="+mn-lt"/>
            </a:endParaRPr>
          </a:p>
          <a:p>
            <a:endParaRPr lang="da-DK" dirty="0"/>
          </a:p>
          <a:p>
            <a:r>
              <a:rPr lang="da-DK" sz="1800" dirty="0">
                <a:effectLst/>
                <a:latin typeface="Calibri" panose="020F0502020204030204" pitchFamily="34" charset="0"/>
              </a:rPr>
              <a:t>"Det er vigtigere at kende Gud end at kende svarene." Står på s. 543 i Bibelen på hverdagsdansk 2009.</a:t>
            </a:r>
          </a:p>
          <a:p>
            <a:endParaRPr lang="da-DK" sz="1800" dirty="0">
              <a:effectLst/>
              <a:latin typeface="Calibri" panose="020F0502020204030204" pitchFamily="34" charset="0"/>
            </a:endParaRPr>
          </a:p>
          <a:p>
            <a:r>
              <a:rPr lang="da-DK" sz="1800" dirty="0">
                <a:effectLst/>
                <a:latin typeface="Calibri" panose="020F0502020204030204" pitchFamily="34" charset="0"/>
              </a:rPr>
              <a:t>Verdenen er ikke skabt til at udøve Guds retfærdighed, for så kunne vi trods alt ikke eksistere!</a:t>
            </a:r>
          </a:p>
          <a:p>
            <a:endParaRPr lang="da-DK" sz="1800" dirty="0">
              <a:effectLst/>
              <a:latin typeface="Calibri" panose="020F0502020204030204" pitchFamily="34" charset="0"/>
            </a:endParaRPr>
          </a:p>
          <a:p>
            <a:r>
              <a:rPr lang="da-DK" sz="1800" dirty="0">
                <a:effectLst/>
                <a:latin typeface="Calibri" panose="020F0502020204030204" pitchFamily="34" charset="0"/>
              </a:rPr>
              <a:t>Vi kan ikke reducere Gud til en ligning. Gud er ikke bare en maskine, hvor du kan proppe en ting en, og så får du altid det samme ud. -&gt; VIGTIGT: Vores frelse afhænger ikke af hvad vi tænker om Gud. Bemærk at Job ikke blev straffet. Frelsen afhænger af hvad Gud har gjort, ikke hvad Job kunne. Hvis Gud kun var retfærdig, og ikke nådig og kærlig, kunne han reduceres til en simpel naturlov, og ikke den personlige Gud vi tror på.</a:t>
            </a:r>
          </a:p>
          <a:p>
            <a:endParaRPr lang="da-DK" sz="1800" dirty="0">
              <a:effectLst/>
              <a:latin typeface="Calibri" panose="020F0502020204030204" pitchFamily="34" charset="0"/>
            </a:endParaRPr>
          </a:p>
          <a:p>
            <a:r>
              <a:rPr lang="da-DK" sz="1800" dirty="0">
                <a:effectLst/>
                <a:latin typeface="Calibri" panose="020F0502020204030204" pitchFamily="34" charset="0"/>
              </a:rPr>
              <a:t>Men siden vi ikke kan sætte en regel på Gud, kan vi også blive mismodige og tro at han er ambivalent, og at Gud handler tilfældigt, men der skal vi igen huske, at tilfældighed er også en slags lov. Hvis man kaster en mønt mange gange, vil der være ca. lige mange plat og kroner. Det er også et mønster.</a:t>
            </a:r>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98</a:t>
            </a:fld>
            <a:endParaRPr lang="da-DK" dirty="0"/>
          </a:p>
        </p:txBody>
      </p:sp>
    </p:spTree>
    <p:extLst>
      <p:ext uri="{BB962C8B-B14F-4D97-AF65-F5344CB8AC3E}">
        <p14:creationId xmlns:p14="http://schemas.microsoft.com/office/powerpoint/2010/main" val="309637032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Gud, jeg anerkender at smerten kan være overvældende i mit liv, at vi bliver fristet til at stille spørgsmålstegn ved din retfærdighed og godhed.</a:t>
            </a:r>
          </a:p>
          <a:p>
            <a:r>
              <a:rPr lang="da-DK" dirty="0"/>
              <a:t>Hjælp os til at stole på at du arbejder på at mindske kaosset og bringe mere og mere liv ind i verdenen, også selv når vi ikke ser det.</a:t>
            </a:r>
          </a:p>
          <a:p>
            <a:r>
              <a:rPr lang="da-DK" dirty="0"/>
              <a:t>Jesus tak fordi du tog al vores smerte på dig igennem din død og opstandelse.</a:t>
            </a:r>
          </a:p>
          <a:p>
            <a:r>
              <a:rPr lang="da-DK" dirty="0"/>
              <a:t>Du kender vores smerte og beviser at smerten har en ende.</a:t>
            </a:r>
          </a:p>
          <a:p>
            <a:r>
              <a:rPr lang="da-DK" dirty="0"/>
              <a:t>Forny vores håb og styrke mens vi venter.</a:t>
            </a:r>
          </a:p>
          <a:p>
            <a:endParaRPr lang="da-DK" dirty="0"/>
          </a:p>
          <a:p>
            <a:r>
              <a:rPr lang="da-DK" dirty="0"/>
              <a:t>https://bibleproject.com/podcast/how-god-replies-to-jobs-suffering</a:t>
            </a:r>
          </a:p>
          <a:p>
            <a:endParaRPr lang="da-DK" dirty="0"/>
          </a:p>
          <a:p>
            <a:pPr marL="0" marR="0">
              <a:spcBef>
                <a:spcPts val="0"/>
              </a:spcBef>
              <a:spcAft>
                <a:spcPts val="0"/>
              </a:spcAft>
            </a:pPr>
            <a:r>
              <a:rPr lang="da-DK" sz="1800" dirty="0">
                <a:effectLst/>
                <a:latin typeface="Calibri" panose="020F0502020204030204" pitchFamily="34" charset="0"/>
              </a:rPr>
              <a:t>Man vil måske sige, at Gud aldrig smider mere ens vej end man kan håndtere, men hvorfor begår folk selvmord så? Stammer nok fra:</a:t>
            </a:r>
          </a:p>
          <a:p>
            <a:pPr marL="0" marR="0">
              <a:spcBef>
                <a:spcPts val="0"/>
              </a:spcBef>
              <a:spcAft>
                <a:spcPts val="0"/>
              </a:spcAft>
            </a:pPr>
            <a:r>
              <a:rPr lang="da-DK" sz="1800" dirty="0">
                <a:effectLst/>
                <a:latin typeface="Calibri" panose="020F0502020204030204" pitchFamily="34" charset="0"/>
              </a:rPr>
              <a:t>"De fristelser, der har mødt jer, er kun menneskelige. Og Gud er trofast; han vil ikke tillade, at I fristes over evne, men vil sammen med fristelsen også skabe udvej, så I ikke bukker under." - 1. Kor. 10, 13</a:t>
            </a:r>
          </a:p>
          <a:p>
            <a:pPr marL="0" marR="0">
              <a:spcBef>
                <a:spcPts val="0"/>
              </a:spcBef>
              <a:spcAft>
                <a:spcPts val="0"/>
              </a:spcAft>
            </a:pPr>
            <a:r>
              <a:rPr lang="da-DK" sz="1800" dirty="0">
                <a:effectLst/>
                <a:latin typeface="Calibri" panose="020F0502020204030204" pitchFamily="34" charset="0"/>
              </a:rPr>
              <a:t>Faktisk siger Paulus selv: "Om den trængsel, som ramte os i provinsen Asien, vil vi have, at I skal vide dette, brødre: Den var så tung, at det var langt mere, end vi kunne bære, så vi endog opgav håbet om at bevare livet."</a:t>
            </a:r>
            <a:r>
              <a:rPr lang="en-US" sz="1800" dirty="0">
                <a:effectLst/>
                <a:latin typeface="Calibri" panose="020F0502020204030204" pitchFamily="34" charset="0"/>
              </a:rPr>
              <a:t> - 2. Kor. 1, 8</a:t>
            </a:r>
            <a:endParaRPr lang="da-DK" sz="1800" dirty="0">
              <a:effectLst/>
              <a:latin typeface="Calibri" panose="020F0502020204030204" pitchFamily="34" charset="0"/>
            </a:endParaRPr>
          </a:p>
          <a:p>
            <a:endParaRPr lang="da-DK" dirty="0"/>
          </a:p>
        </p:txBody>
      </p:sp>
      <p:sp>
        <p:nvSpPr>
          <p:cNvPr id="4" name="Pladsholder til slidenummer 3"/>
          <p:cNvSpPr>
            <a:spLocks noGrp="1"/>
          </p:cNvSpPr>
          <p:nvPr>
            <p:ph type="sldNum" sz="quarter" idx="5"/>
          </p:nvPr>
        </p:nvSpPr>
        <p:spPr/>
        <p:txBody>
          <a:bodyPr/>
          <a:lstStyle/>
          <a:p>
            <a:fld id="{5EFD0830-9A42-48C0-AE4C-223B83A91DF5}" type="slidenum">
              <a:rPr lang="da-DK" smtClean="0"/>
              <a:t>99</a:t>
            </a:fld>
            <a:endParaRPr lang="da-DK" dirty="0"/>
          </a:p>
        </p:txBody>
      </p:sp>
    </p:spTree>
    <p:extLst>
      <p:ext uri="{BB962C8B-B14F-4D97-AF65-F5344CB8AC3E}">
        <p14:creationId xmlns:p14="http://schemas.microsoft.com/office/powerpoint/2010/main" val="65073466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37801169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173504231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12751789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21158917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41011228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40373084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839788" y="2505075"/>
            <a:ext cx="5157787"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6172200" y="2505075"/>
            <a:ext cx="5183188"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8" name="Footer Placeholder 7"/>
          <p:cNvSpPr>
            <a:spLocks noGrp="1"/>
          </p:cNvSpPr>
          <p:nvPr>
            <p:ph type="ftr" sz="quarter" idx="11"/>
          </p:nvPr>
        </p:nvSpPr>
        <p:spPr/>
        <p:txBody>
          <a:bodyPr/>
          <a:lstStyle/>
          <a:p>
            <a:endParaRPr lang="da-DK" dirty="0"/>
          </a:p>
        </p:txBody>
      </p:sp>
      <p:sp>
        <p:nvSpPr>
          <p:cNvPr id="9" name="Slide Number Placeholder 8"/>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26667062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4" name="Footer Placeholder 3"/>
          <p:cNvSpPr>
            <a:spLocks noGrp="1"/>
          </p:cNvSpPr>
          <p:nvPr>
            <p:ph type="ftr" sz="quarter" idx="11"/>
          </p:nvPr>
        </p:nvSpPr>
        <p:spPr/>
        <p:txBody>
          <a:bodyPr/>
          <a:lstStyle/>
          <a:p>
            <a:endParaRPr lang="da-DK" dirty="0"/>
          </a:p>
        </p:txBody>
      </p:sp>
      <p:sp>
        <p:nvSpPr>
          <p:cNvPr id="5" name="Slide Number Placeholder 4"/>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1836111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6879942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38625632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dirty="0"/>
              <a:t>Klik på ikonet for at tilføje et billede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3BDCAAB4-A40D-4CE8-9EC8-76FA23993F4B}" type="datetimeFigureOut">
              <a:rPr lang="da-DK" smtClean="0"/>
              <a:t>23-08-2023</a:t>
            </a:fld>
            <a:endParaRPr lang="da-DK" dirty="0"/>
          </a:p>
        </p:txBody>
      </p:sp>
      <p:sp>
        <p:nvSpPr>
          <p:cNvPr id="6" name="Footer Placeholder 5"/>
          <p:cNvSpPr>
            <a:spLocks noGrp="1"/>
          </p:cNvSpPr>
          <p:nvPr>
            <p:ph type="ftr" sz="quarter" idx="11"/>
          </p:nvPr>
        </p:nvSpPr>
        <p:spPr/>
        <p:txBody>
          <a:bodyPr/>
          <a:lstStyle/>
          <a:p>
            <a:endParaRPr lang="da-DK" dirty="0"/>
          </a:p>
        </p:txBody>
      </p:sp>
      <p:sp>
        <p:nvSpPr>
          <p:cNvPr id="7" name="Slide Number Placeholder 6"/>
          <p:cNvSpPr>
            <a:spLocks noGrp="1"/>
          </p:cNvSpPr>
          <p:nvPr>
            <p:ph type="sldNum" sz="quarter" idx="12"/>
          </p:nvPr>
        </p:nvSpPr>
        <p:spPr/>
        <p:txBody>
          <a:bodyPr/>
          <a:lstStyle/>
          <a:p>
            <a:fld id="{7F671BB0-794D-4BE2-A23E-79A51925D73D}" type="slidenum">
              <a:rPr lang="da-DK" smtClean="0"/>
              <a:t>‹nr.›</a:t>
            </a:fld>
            <a:endParaRPr lang="da-DK" dirty="0"/>
          </a:p>
        </p:txBody>
      </p:sp>
    </p:spTree>
    <p:extLst>
      <p:ext uri="{BB962C8B-B14F-4D97-AF65-F5344CB8AC3E}">
        <p14:creationId xmlns:p14="http://schemas.microsoft.com/office/powerpoint/2010/main" val="12289471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DCAAB4-A40D-4CE8-9EC8-76FA23993F4B}" type="datetimeFigureOut">
              <a:rPr lang="da-DK" smtClean="0"/>
              <a:t>23-08-2023</a:t>
            </a:fld>
            <a:endParaRPr lang="da-DK"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a-DK"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F671BB0-794D-4BE2-A23E-79A51925D73D}" type="slidenum">
              <a:rPr lang="da-DK" smtClean="0"/>
              <a:t>‹nr.›</a:t>
            </a:fld>
            <a:endParaRPr lang="da-DK" dirty="0"/>
          </a:p>
        </p:txBody>
      </p:sp>
    </p:spTree>
    <p:extLst>
      <p:ext uri="{BB962C8B-B14F-4D97-AF65-F5344CB8AC3E}">
        <p14:creationId xmlns:p14="http://schemas.microsoft.com/office/powerpoint/2010/main" val="1146629610"/>
      </p:ext>
    </p:extLst>
  </p:cSld>
  <p:clrMap bg1="dk1" tx1="lt1" bg2="dk2" tx2="lt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microsoft.com/office/2007/relationships/hdphoto" Target="../media/hdphoto1.wdp"/></Relationships>
</file>

<file path=ppt/slides/_rels/slide2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microsoft.com/office/2007/relationships/hdphoto" Target="../media/hdphoto1.wdp"/></Relationships>
</file>

<file path=ppt/slides/_rels/slide3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microsoft.com/office/2007/relationships/hdphoto" Target="../media/hdphoto1.wdp"/></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microsoft.com/office/2007/relationships/hdphoto" Target="../media/hdphoto2.wdp"/></Relationships>
</file>

<file path=ppt/slides/_rels/slide3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microsoft.com/office/2007/relationships/hdphoto" Target="../media/hdphoto2.wdp"/></Relationships>
</file>

<file path=ppt/slides/_rels/slide3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microsoft.com/office/2007/relationships/hdphoto" Target="../media/hdphoto2.wdp"/></Relationships>
</file>

<file path=ppt/slides/_rels/slide3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wdp"/></Relationships>
</file>

<file path=ppt/slides/_rels/slide3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microsoft.com/office/2007/relationships/hdphoto" Target="../media/hdphoto2.wdp"/></Relationships>
</file>

<file path=ppt/slides/_rels/slide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microsoft.com/office/2007/relationships/hdphoto" Target="../media/hdphoto3.wdp"/></Relationships>
</file>

<file path=ppt/slides/_rels/slide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microsoft.com/office/2007/relationships/hdphoto" Target="../media/hdphoto3.wdp"/></Relationships>
</file>

<file path=ppt/slides/_rels/slide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microsoft.com/office/2007/relationships/hdphoto" Target="../media/hdphoto3.wdp"/></Relationships>
</file>

<file path=ppt/slides/_rels/slide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microsoft.com/office/2007/relationships/hdphoto" Target="../media/hdphoto4.wdp"/></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microsoft.com/office/2007/relationships/hdphoto" Target="../media/hdphoto4.wdp"/></Relationships>
</file>

<file path=ppt/slides/_rels/slide6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microsoft.com/office/2007/relationships/hdphoto" Target="../media/hdphoto4.wdp"/></Relationships>
</file>

<file path=ppt/slides/_rels/slide6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microsoft.com/office/2007/relationships/hdphoto" Target="../media/hdphoto4.wdp"/></Relationships>
</file>

<file path=ppt/slides/_rels/slide6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2.xml"/><Relationship Id="rId1" Type="http://schemas.openxmlformats.org/officeDocument/2006/relationships/slideLayout" Target="../slideLayouts/slideLayout2.xml"/><Relationship Id="rId4" Type="http://schemas.microsoft.com/office/2007/relationships/hdphoto" Target="../media/hdphoto4.wdp"/></Relationships>
</file>

<file path=ppt/slides/_rels/slide6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microsoft.com/office/2007/relationships/hdphoto" Target="../media/hdphoto4.wdp"/></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88.xml"/><Relationship Id="rId1" Type="http://schemas.openxmlformats.org/officeDocument/2006/relationships/slideLayout" Target="../slideLayouts/slideLayout2.xml"/><Relationship Id="rId5" Type="http://schemas.openxmlformats.org/officeDocument/2006/relationships/image" Target="../media/image35.png"/><Relationship Id="rId4"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Billede 4">
            <a:extLst>
              <a:ext uri="{FF2B5EF4-FFF2-40B4-BE49-F238E27FC236}">
                <a16:creationId xmlns:a16="http://schemas.microsoft.com/office/drawing/2014/main" id="{AFDBBFD9-83C8-DE0E-8822-24EF49D9C9AB}"/>
              </a:ext>
            </a:extLst>
          </p:cNvPr>
          <p:cNvPicPr>
            <a:picLocks noChangeAspect="1"/>
          </p:cNvPicPr>
          <p:nvPr/>
        </p:nvPicPr>
        <p:blipFill>
          <a:blip r:embed="rId2"/>
          <a:stretch>
            <a:fillRect/>
          </a:stretch>
        </p:blipFill>
        <p:spPr>
          <a:xfrm>
            <a:off x="3114259" y="1009381"/>
            <a:ext cx="5963482" cy="3848637"/>
          </a:xfrm>
          <a:prstGeom prst="rect">
            <a:avLst/>
          </a:prstGeom>
          <a:effectLst>
            <a:softEdge rad="317500"/>
          </a:effectLst>
        </p:spPr>
      </p:pic>
      <p:sp>
        <p:nvSpPr>
          <p:cNvPr id="8" name="Tekstfelt 7">
            <a:extLst>
              <a:ext uri="{FF2B5EF4-FFF2-40B4-BE49-F238E27FC236}">
                <a16:creationId xmlns:a16="http://schemas.microsoft.com/office/drawing/2014/main" id="{ECDB40AA-3F2D-6456-302C-0DF70B3B443D}"/>
              </a:ext>
            </a:extLst>
          </p:cNvPr>
          <p:cNvSpPr txBox="1"/>
          <p:nvPr/>
        </p:nvSpPr>
        <p:spPr>
          <a:xfrm>
            <a:off x="3895725" y="5048249"/>
            <a:ext cx="4400550" cy="646331"/>
          </a:xfrm>
          <a:prstGeom prst="rect">
            <a:avLst/>
          </a:prstGeom>
          <a:noFill/>
        </p:spPr>
        <p:txBody>
          <a:bodyPr wrap="square" rtlCol="0">
            <a:spAutoFit/>
          </a:bodyPr>
          <a:lstStyle/>
          <a:p>
            <a:pPr algn="ctr"/>
            <a:r>
              <a:rPr lang="en-US" sz="3600" b="1" dirty="0">
                <a:latin typeface="Tahoma" panose="020B0604030504040204" pitchFamily="34" charset="0"/>
                <a:ea typeface="Tahoma" panose="020B0604030504040204" pitchFamily="34" charset="0"/>
                <a:cs typeface="Tahoma" panose="020B0604030504040204" pitchFamily="34" charset="0"/>
              </a:rPr>
              <a:t>Jobs bog</a:t>
            </a:r>
            <a:endParaRPr lang="da-DK" sz="3600" b="1" dirty="0">
              <a:latin typeface="Tahoma" panose="020B0604030504040204" pitchFamily="34" charset="0"/>
              <a:ea typeface="Tahoma" panose="020B0604030504040204" pitchFamily="34" charset="0"/>
              <a:cs typeface="Tahoma" panose="020B0604030504040204" pitchFamily="34" charset="0"/>
            </a:endParaRPr>
          </a:p>
        </p:txBody>
      </p:sp>
      <p:sp>
        <p:nvSpPr>
          <p:cNvPr id="2" name="Tekstfelt 1">
            <a:extLst>
              <a:ext uri="{FF2B5EF4-FFF2-40B4-BE49-F238E27FC236}">
                <a16:creationId xmlns:a16="http://schemas.microsoft.com/office/drawing/2014/main" id="{8C190DD2-6978-475F-9781-7C94CEBD2C58}"/>
              </a:ext>
            </a:extLst>
          </p:cNvPr>
          <p:cNvSpPr txBox="1"/>
          <p:nvPr/>
        </p:nvSpPr>
        <p:spPr>
          <a:xfrm>
            <a:off x="3895725" y="5694580"/>
            <a:ext cx="4400550" cy="400110"/>
          </a:xfrm>
          <a:prstGeom prst="rect">
            <a:avLst/>
          </a:prstGeom>
          <a:noFill/>
        </p:spPr>
        <p:txBody>
          <a:bodyPr wrap="square" rtlCol="0">
            <a:spAutoFit/>
          </a:bodyPr>
          <a:lstStyle/>
          <a:p>
            <a:pPr algn="ctr"/>
            <a:r>
              <a:rPr lang="da-DK" sz="2000" dirty="0">
                <a:latin typeface="Tahoma" panose="020B0604030504040204" pitchFamily="34" charset="0"/>
                <a:ea typeface="Tahoma" panose="020B0604030504040204" pitchFamily="34" charset="0"/>
                <a:cs typeface="Tahoma" panose="020B0604030504040204" pitchFamily="34" charset="0"/>
              </a:rPr>
              <a:t>Er Gud retfærdig?</a:t>
            </a:r>
          </a:p>
        </p:txBody>
      </p:sp>
    </p:spTree>
    <p:extLst>
      <p:ext uri="{BB962C8B-B14F-4D97-AF65-F5344CB8AC3E}">
        <p14:creationId xmlns:p14="http://schemas.microsoft.com/office/powerpoint/2010/main" val="22323173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03537"/>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Da kom der en mand til Job og meldte: »Bedst som okserne gik for ploven, og æslerne græssede ved siden af, faldt nogle </a:t>
            </a:r>
            <a:r>
              <a:rPr lang="da-DK" dirty="0" err="1">
                <a:latin typeface="Tahoma" panose="020B0604030504040204" pitchFamily="34" charset="0"/>
                <a:ea typeface="Tahoma" panose="020B0604030504040204" pitchFamily="34" charset="0"/>
                <a:cs typeface="Tahoma" panose="020B0604030504040204" pitchFamily="34" charset="0"/>
              </a:rPr>
              <a:t>sabæere</a:t>
            </a:r>
            <a:r>
              <a:rPr lang="da-DK" dirty="0">
                <a:latin typeface="Tahoma" panose="020B0604030504040204" pitchFamily="34" charset="0"/>
                <a:ea typeface="Tahoma" panose="020B0604030504040204" pitchFamily="34" charset="0"/>
                <a:cs typeface="Tahoma" panose="020B0604030504040204" pitchFamily="34" charset="0"/>
              </a:rPr>
              <a:t> over dem og stjal dyrene, og karlene huggede de ned med sværd. Kun jeg slap væk, så jeg kan fortælle dig det.«</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81410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14-15</a:t>
            </a:r>
          </a:p>
        </p:txBody>
      </p:sp>
      <p:sp>
        <p:nvSpPr>
          <p:cNvPr id="4" name="Tekstfelt 3">
            <a:extLst>
              <a:ext uri="{FF2B5EF4-FFF2-40B4-BE49-F238E27FC236}">
                <a16:creationId xmlns:a16="http://schemas.microsoft.com/office/drawing/2014/main" id="{C2A29F6C-E450-8061-F696-0EA011AE857F}"/>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Arab Rider,</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CZESLAW WASILEWSKI</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48637958-1F07-91A5-28CB-7E4D1EB758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4607" t="-40" r="26575" b="40"/>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7372998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Mens han fortalte det, kom der en anden og sagde: »En Guds ild faldt ned fra himlen og fortærede fårene og karlene. Kun jeg slap væk, så jeg kan fortælle dig det.«</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456304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16</a:t>
            </a:r>
          </a:p>
        </p:txBody>
      </p:sp>
      <p:sp>
        <p:nvSpPr>
          <p:cNvPr id="4" name="Tekstfelt 3">
            <a:extLst>
              <a:ext uri="{FF2B5EF4-FFF2-40B4-BE49-F238E27FC236}">
                <a16:creationId xmlns:a16="http://schemas.microsoft.com/office/drawing/2014/main" id="{0651C38D-9E35-91A3-6ED5-909E8AD749F0}"/>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Lightning and Thunderstorm,</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DAN WAGNER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17E8ABA6-0399-CC3E-35B8-7E09A63709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35" r="835"/>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17370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Mens han fortalte det, kom der en anden og sagde: »Der kom nogle </a:t>
            </a:r>
            <a:r>
              <a:rPr lang="da-DK" dirty="0" err="1">
                <a:latin typeface="Tahoma" panose="020B0604030504040204" pitchFamily="34" charset="0"/>
                <a:ea typeface="Tahoma" panose="020B0604030504040204" pitchFamily="34" charset="0"/>
                <a:cs typeface="Tahoma" panose="020B0604030504040204" pitchFamily="34" charset="0"/>
              </a:rPr>
              <a:t>kaldæere</a:t>
            </a:r>
            <a:r>
              <a:rPr lang="da-DK" dirty="0">
                <a:latin typeface="Tahoma" panose="020B0604030504040204" pitchFamily="34" charset="0"/>
                <a:ea typeface="Tahoma" panose="020B0604030504040204" pitchFamily="34" charset="0"/>
                <a:cs typeface="Tahoma" panose="020B0604030504040204" pitchFamily="34" charset="0"/>
              </a:rPr>
              <a:t> i tre flokke; de overfaldt kamelerne og stjal dem, og karlene huggede de ned med sværd. Kun jeg slap væk, så jeg kan fortælle dig det.«</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40759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17</a:t>
            </a:r>
          </a:p>
        </p:txBody>
      </p:sp>
      <p:sp>
        <p:nvSpPr>
          <p:cNvPr id="4" name="Tekstfelt 3">
            <a:extLst>
              <a:ext uri="{FF2B5EF4-FFF2-40B4-BE49-F238E27FC236}">
                <a16:creationId xmlns:a16="http://schemas.microsoft.com/office/drawing/2014/main" id="{106ECC12-F27B-624B-2758-0AC8E060316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Man riding a camel in the desert,</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AHMAD KADI</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400882EB-E4AB-0CEA-CC1D-3F9D2A0DF97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696" t="-627" r="31104" b="627"/>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9464073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Mens han fortalte det, kom der en anden og sagde: »Dine sønner og døtre sad og spiste og drak vin hjemme hos deres ældste bror, da der kom en voldsom storm ude fra ørkenen.</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455594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18-19a</a:t>
            </a:r>
          </a:p>
        </p:txBody>
      </p:sp>
      <p:sp>
        <p:nvSpPr>
          <p:cNvPr id="4" name="Tekstfelt 3">
            <a:extLst>
              <a:ext uri="{FF2B5EF4-FFF2-40B4-BE49-F238E27FC236}">
                <a16:creationId xmlns:a16="http://schemas.microsoft.com/office/drawing/2014/main" id="{1AD76548-5843-347B-82DD-277B42BB8C14}"/>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Collapsed building,</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STUDIOWORKSTOCK</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623E5D91-7B1D-019F-3848-32BD19C7F2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763" r="23763"/>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602567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Den slog mod husets fire hjørner, så det faldt sammen over de unge mennesker, og de døde. Kun jeg slap væk, så jeg kan fortælle dig det.«</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412589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19b</a:t>
            </a:r>
          </a:p>
        </p:txBody>
      </p:sp>
      <p:sp>
        <p:nvSpPr>
          <p:cNvPr id="4" name="Tekstfelt 3">
            <a:extLst>
              <a:ext uri="{FF2B5EF4-FFF2-40B4-BE49-F238E27FC236}">
                <a16:creationId xmlns:a16="http://schemas.microsoft.com/office/drawing/2014/main" id="{B818E57E-48F0-5352-BE83-F6EE8AF8A044}"/>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Collapsed building,</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STUDIOWORKSTOCK</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D771A270-408E-98DD-507B-6D725C8325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3763" r="23763"/>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3128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Da stod Job op, flængede sin kappe og klippede sig </a:t>
            </a:r>
            <a:r>
              <a:rPr lang="da-DK" b="1" u="sng" dirty="0">
                <a:latin typeface="Tahoma" panose="020B0604030504040204" pitchFamily="34" charset="0"/>
                <a:ea typeface="Tahoma" panose="020B0604030504040204" pitchFamily="34" charset="0"/>
                <a:cs typeface="Tahoma" panose="020B0604030504040204" pitchFamily="34" charset="0"/>
              </a:rPr>
              <a:t>skaldet</a:t>
            </a:r>
            <a:r>
              <a:rPr lang="da-DK" dirty="0">
                <a:latin typeface="Tahoma" panose="020B0604030504040204" pitchFamily="34" charset="0"/>
                <a:ea typeface="Tahoma" panose="020B0604030504040204" pitchFamily="34" charset="0"/>
                <a:cs typeface="Tahoma" panose="020B0604030504040204" pitchFamily="34" charset="0"/>
              </a:rPr>
              <a:t>. Så kastede han sig til jorden fyldt af ærefrygt</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I er sønner af Herren jeres Gud. I må ikke snitte jer selv eller </a:t>
            </a:r>
            <a:r>
              <a:rPr lang="da-DK" b="1" u="sng" dirty="0">
                <a:latin typeface="Tahoma" panose="020B0604030504040204" pitchFamily="34" charset="0"/>
                <a:ea typeface="Tahoma" panose="020B0604030504040204" pitchFamily="34" charset="0"/>
                <a:cs typeface="Tahoma" panose="020B0604030504040204" pitchFamily="34" charset="0"/>
              </a:rPr>
              <a:t>klippe håret af</a:t>
            </a:r>
            <a:r>
              <a:rPr lang="da-DK" b="1" dirty="0">
                <a:latin typeface="Tahoma" panose="020B0604030504040204" pitchFamily="34" charset="0"/>
                <a:ea typeface="Tahoma" panose="020B0604030504040204" pitchFamily="34" charset="0"/>
                <a:cs typeface="Tahoma" panose="020B0604030504040204" pitchFamily="34" charset="0"/>
              </a:rPr>
              <a:t> </a:t>
            </a:r>
            <a:r>
              <a:rPr lang="da-DK" dirty="0">
                <a:latin typeface="Tahoma" panose="020B0604030504040204" pitchFamily="34" charset="0"/>
                <a:ea typeface="Tahoma" panose="020B0604030504040204" pitchFamily="34" charset="0"/>
                <a:cs typeface="Tahoma" panose="020B0604030504040204" pitchFamily="34" charset="0"/>
              </a:rPr>
              <a:t>over panden i sorg over en afdød.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67109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20</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606591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5. Mos. 14, 1</a:t>
            </a:r>
          </a:p>
        </p:txBody>
      </p:sp>
      <p:sp>
        <p:nvSpPr>
          <p:cNvPr id="7" name="Tekstfelt 6">
            <a:extLst>
              <a:ext uri="{FF2B5EF4-FFF2-40B4-BE49-F238E27FC236}">
                <a16:creationId xmlns:a16="http://schemas.microsoft.com/office/drawing/2014/main" id="{3BB87B04-A2A4-EC4A-060A-B52B45E5AC6F}"/>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LEON BONNAT</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5ED4E0C9-7E3C-6282-03CB-8E22A11ABD1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 r="26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25970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»Nøgen kom jeg ud af moders liv, nøgen vender jeg tilbage! Herren gav, Herren tog, Herrens navn være lovet.«</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Trods alt dette </a:t>
            </a:r>
            <a:r>
              <a:rPr lang="da-DK" b="1" u="sng" dirty="0">
                <a:latin typeface="Tahoma" panose="020B0604030504040204" pitchFamily="34" charset="0"/>
                <a:ea typeface="Tahoma" panose="020B0604030504040204" pitchFamily="34" charset="0"/>
                <a:cs typeface="Tahoma" panose="020B0604030504040204" pitchFamily="34" charset="0"/>
              </a:rPr>
              <a:t>syndede Job ikke</a:t>
            </a:r>
            <a:r>
              <a:rPr lang="da-DK" dirty="0">
                <a:latin typeface="Tahoma" panose="020B0604030504040204" pitchFamily="34" charset="0"/>
                <a:ea typeface="Tahoma" panose="020B0604030504040204" pitchFamily="34" charset="0"/>
                <a:cs typeface="Tahoma" panose="020B0604030504040204" pitchFamily="34" charset="0"/>
              </a:rPr>
              <a:t>; og han bebrejdede ikke Gud noget.</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06485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21-22</a:t>
            </a:r>
          </a:p>
        </p:txBody>
      </p:sp>
      <p:sp>
        <p:nvSpPr>
          <p:cNvPr id="4" name="Tekstfelt 3">
            <a:extLst>
              <a:ext uri="{FF2B5EF4-FFF2-40B4-BE49-F238E27FC236}">
                <a16:creationId xmlns:a16="http://schemas.microsoft.com/office/drawing/2014/main" id="{F475D3ED-4DE6-2AC3-8046-528411BA5090}"/>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LEON BONNAT</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BC4B4CE3-9A52-52E4-44A9-C38EBFD952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4" r="26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4763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048102"/>
          </a:xfrm>
        </p:spPr>
        <p:txBody>
          <a:bodyPr>
            <a:normAutofit fontScale="925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 Han holder stadig fast ved sin retsindighed; uden grund fik du mig overtalt til at ødelægge ham.« Satan svarede: »Hud for hud! En mand vil give alt, hvad han ejer, for sit liv. Men ræk din hånd ud og rør ved hans kød og knogler. Så skal han nok </a:t>
            </a:r>
            <a:r>
              <a:rPr lang="da-DK" b="1" u="sng" dirty="0">
                <a:latin typeface="Tahoma" panose="020B0604030504040204" pitchFamily="34" charset="0"/>
                <a:ea typeface="Tahoma" panose="020B0604030504040204" pitchFamily="34" charset="0"/>
                <a:cs typeface="Tahoma" panose="020B0604030504040204" pitchFamily="34" charset="0"/>
              </a:rPr>
              <a:t>forbande</a:t>
            </a:r>
            <a:r>
              <a:rPr lang="da-DK" dirty="0">
                <a:latin typeface="Tahoma" panose="020B0604030504040204" pitchFamily="34" charset="0"/>
                <a:ea typeface="Tahoma" panose="020B0604030504040204" pitchFamily="34" charset="0"/>
                <a:cs typeface="Tahoma" panose="020B0604030504040204" pitchFamily="34" charset="0"/>
              </a:rPr>
              <a:t> dig op i dit åbne ansigt!«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86223"/>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 3b-5</a:t>
            </a:r>
          </a:p>
        </p:txBody>
      </p:sp>
      <p:sp>
        <p:nvSpPr>
          <p:cNvPr id="7" name="Tekstfelt 6">
            <a:extLst>
              <a:ext uri="{FF2B5EF4-FFF2-40B4-BE49-F238E27FC236}">
                <a16:creationId xmlns:a16="http://schemas.microsoft.com/office/drawing/2014/main" id="{EF863876-D79F-DA56-63D6-CC6D789B57BB}"/>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Satan before the Lord,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CORRADO GIAQUINTO</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3C58F6FC-07EC-536D-1B05-A6FC9BEAF6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34" r="1283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149512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048102"/>
          </a:xfrm>
        </p:spPr>
        <p:txBody>
          <a:bodyPr>
            <a:normAutofit fontScale="92500" lnSpcReduction="100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Da sagde Herren til Satan: »Nu får du magten over ham; men skån hans liv!« Så forlod Satan Herren.</a:t>
            </a:r>
          </a:p>
          <a:p>
            <a:pPr marL="0" indent="0">
              <a:lnSpc>
                <a:spcPct val="11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Satan ramte Job med ondartede bylder fra isse til fod. Job satte sig i askedyngen, og han tog et potteskår og skrabede sig med det.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78274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 6-8</a:t>
            </a:r>
          </a:p>
        </p:txBody>
      </p:sp>
      <p:sp>
        <p:nvSpPr>
          <p:cNvPr id="5" name="Tekstfelt 4">
            <a:extLst>
              <a:ext uri="{FF2B5EF4-FFF2-40B4-BE49-F238E27FC236}">
                <a16:creationId xmlns:a16="http://schemas.microsoft.com/office/drawing/2014/main" id="{D16925A4-90EF-C5FB-44AC-08D741A96E77}"/>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Satan before the Lord,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CORRADO GIAQUINTO</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C6D496F2-F174-F6AF-4E22-DC34A03FA5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34" r="1283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415634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Kollaps</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90164"/>
          </a:xfrm>
        </p:spPr>
        <p:txBody>
          <a:bodyPr>
            <a:normAutofit/>
          </a:bodyPr>
          <a:lstStyle/>
          <a:p>
            <a:pPr marL="0" indent="0">
              <a:buNone/>
            </a:pPr>
            <a:r>
              <a:rPr lang="da-DK" dirty="0">
                <a:latin typeface="Tahoma" panose="020B0604030504040204" pitchFamily="34" charset="0"/>
                <a:ea typeface="Tahoma" panose="020B0604030504040204" pitchFamily="34" charset="0"/>
                <a:cs typeface="Tahoma" panose="020B0604030504040204" pitchFamily="34" charset="0"/>
              </a:rPr>
              <a:t>Hans kone sagde til ham: »Holder du stadig fast ved din retsindighed? Forband Gud, og dø!« Men han sagde til hende: »Du taler som en kvinde uden forstand! Tager vi imod det </a:t>
            </a:r>
            <a:r>
              <a:rPr lang="da-DK" b="1" u="sng" dirty="0">
                <a:latin typeface="Tahoma" panose="020B0604030504040204" pitchFamily="34" charset="0"/>
                <a:ea typeface="Tahoma" panose="020B0604030504040204" pitchFamily="34" charset="0"/>
                <a:cs typeface="Tahoma" panose="020B0604030504040204" pitchFamily="34" charset="0"/>
              </a:rPr>
              <a:t>gode</a:t>
            </a:r>
            <a:r>
              <a:rPr lang="da-DK" dirty="0">
                <a:latin typeface="Tahoma" panose="020B0604030504040204" pitchFamily="34" charset="0"/>
                <a:ea typeface="Tahoma" panose="020B0604030504040204" pitchFamily="34" charset="0"/>
                <a:cs typeface="Tahoma" panose="020B0604030504040204" pitchFamily="34" charset="0"/>
              </a:rPr>
              <a:t> fra Gud, må vi også tage imod det </a:t>
            </a:r>
            <a:r>
              <a:rPr lang="da-DK" b="1" u="sng" dirty="0">
                <a:latin typeface="Tahoma" panose="020B0604030504040204" pitchFamily="34" charset="0"/>
                <a:ea typeface="Tahoma" panose="020B0604030504040204" pitchFamily="34" charset="0"/>
                <a:cs typeface="Tahoma" panose="020B0604030504040204" pitchFamily="34" charset="0"/>
              </a:rPr>
              <a:t>onde</a:t>
            </a:r>
            <a:r>
              <a:rPr lang="da-DK" dirty="0">
                <a:latin typeface="Tahoma" panose="020B0604030504040204" pitchFamily="34" charset="0"/>
                <a:ea typeface="Tahoma" panose="020B0604030504040204" pitchFamily="34" charset="0"/>
                <a:cs typeface="Tahoma" panose="020B0604030504040204" pitchFamily="34" charset="0"/>
              </a:rPr>
              <a:t>.«</a:t>
            </a:r>
          </a:p>
          <a:p>
            <a:pPr marL="0" indent="0">
              <a:buNone/>
            </a:pPr>
            <a:r>
              <a:rPr lang="da-DK" dirty="0">
                <a:latin typeface="Tahoma" panose="020B0604030504040204" pitchFamily="34" charset="0"/>
                <a:ea typeface="Tahoma" panose="020B0604030504040204" pitchFamily="34" charset="0"/>
                <a:cs typeface="Tahoma" panose="020B0604030504040204" pitchFamily="34" charset="0"/>
              </a:rPr>
              <a:t>Trods alt dette kom der ikke et syndigt ord over Jobs læber.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90547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 9-10</a:t>
            </a:r>
          </a:p>
        </p:txBody>
      </p:sp>
      <p:sp>
        <p:nvSpPr>
          <p:cNvPr id="5" name="Tekstfelt 4">
            <a:extLst>
              <a:ext uri="{FF2B5EF4-FFF2-40B4-BE49-F238E27FC236}">
                <a16:creationId xmlns:a16="http://schemas.microsoft.com/office/drawing/2014/main" id="{7882F9D7-3322-8031-17AE-747B3543F510}"/>
              </a:ext>
            </a:extLst>
          </p:cNvPr>
          <p:cNvSpPr txBox="1"/>
          <p:nvPr/>
        </p:nvSpPr>
        <p:spPr>
          <a:xfrm>
            <a:off x="7422727" y="6092764"/>
            <a:ext cx="4147948" cy="400110"/>
          </a:xfrm>
          <a:prstGeom prst="rect">
            <a:avLst/>
          </a:prstGeom>
          <a:noFill/>
        </p:spPr>
        <p:txBody>
          <a:bodyPr wrap="square" rtlCol="0">
            <a:spAutoFit/>
          </a:bodyPr>
          <a:lstStyle/>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Taunted By His Wife,</a:t>
            </a:r>
          </a:p>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GEORGES DE LA TOUR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a:extLst>
              <a:ext uri="{FF2B5EF4-FFF2-40B4-BE49-F238E27FC236}">
                <a16:creationId xmlns:a16="http://schemas.microsoft.com/office/drawing/2014/main" id="{835021F7-9053-5ADF-9664-6FAF1F07E6D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25" b="14637"/>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97252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Introduktion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03537"/>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Der boede en mand i landet Us; han hed Job. Han var en retsindig og retskaffen og gudfrygtig mand, der holdt sig fra det, der var ondt.</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411574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a:t>
            </a:r>
          </a:p>
        </p:txBody>
      </p:sp>
      <p:sp>
        <p:nvSpPr>
          <p:cNvPr id="4" name="Tekstfelt 3">
            <a:extLst>
              <a:ext uri="{FF2B5EF4-FFF2-40B4-BE49-F238E27FC236}">
                <a16:creationId xmlns:a16="http://schemas.microsoft.com/office/drawing/2014/main" id="{4F1F1BB8-95C0-4248-AA2D-B6CD0F29ACD3}"/>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17AA3AE7-5CFE-3213-76E3-FA0A5042C42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1245" b="11245"/>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61470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90164"/>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Da tre af Jobs venner hørte om al den ulykke, der havde ramt ham, kom de fra hver sit sted, [Elifaz], [Bildad] og [</a:t>
            </a:r>
            <a:r>
              <a:rPr lang="da-DK" dirty="0" err="1">
                <a:latin typeface="Tahoma" panose="020B0604030504040204" pitchFamily="34" charset="0"/>
                <a:ea typeface="Tahoma" panose="020B0604030504040204" pitchFamily="34" charset="0"/>
                <a:cs typeface="Tahoma" panose="020B0604030504040204" pitchFamily="34" charset="0"/>
              </a:rPr>
              <a:t>Sofar</a:t>
            </a:r>
            <a:r>
              <a:rPr lang="da-DK" dirty="0">
                <a:latin typeface="Tahoma" panose="020B0604030504040204" pitchFamily="34" charset="0"/>
                <a:ea typeface="Tahoma" panose="020B0604030504040204" pitchFamily="34" charset="0"/>
                <a:cs typeface="Tahoma" panose="020B0604030504040204" pitchFamily="34" charset="0"/>
              </a:rPr>
              <a:t>]; de mødtes og gik hen for at vise deres medfølelse og trøste ham. Men da de et stykke borte fik øje på ham, kunne de ikke kende ham; </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79740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 11-12a</a:t>
            </a:r>
          </a:p>
        </p:txBody>
      </p:sp>
      <p:sp>
        <p:nvSpPr>
          <p:cNvPr id="5" name="Tekstfelt 4">
            <a:extLst>
              <a:ext uri="{FF2B5EF4-FFF2-40B4-BE49-F238E27FC236}">
                <a16:creationId xmlns:a16="http://schemas.microsoft.com/office/drawing/2014/main" id="{9BEF8064-521F-2A79-9B7C-C06209BE10E7}"/>
              </a:ext>
            </a:extLst>
          </p:cNvPr>
          <p:cNvSpPr txBox="1"/>
          <p:nvPr/>
        </p:nvSpPr>
        <p:spPr>
          <a:xfrm>
            <a:off x="7422727" y="6092764"/>
            <a:ext cx="4147948" cy="400110"/>
          </a:xfrm>
          <a:prstGeom prst="rect">
            <a:avLst/>
          </a:prstGeom>
          <a:noFill/>
        </p:spPr>
        <p:txBody>
          <a:bodyPr wrap="square" rtlCol="0">
            <a:spAutoFit/>
          </a:bodyPr>
          <a:lstStyle/>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We Three Kings,</a:t>
            </a:r>
          </a:p>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JONI TADA</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AD8E46AB-F94A-263D-F775-029B68F4DB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6" r="13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68686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 brast i gråd, flængede deres kapper og kastede støv på hovedet. Så sad de syv dage og syv nætter på jorden hos ham. </a:t>
            </a:r>
            <a:r>
              <a:rPr lang="da-DK" b="1" u="sng" dirty="0">
                <a:latin typeface="Tahoma" panose="020B0604030504040204" pitchFamily="34" charset="0"/>
                <a:ea typeface="Tahoma" panose="020B0604030504040204" pitchFamily="34" charset="0"/>
                <a:cs typeface="Tahoma" panose="020B0604030504040204" pitchFamily="34" charset="0"/>
              </a:rPr>
              <a:t>De sagde ikke noget</a:t>
            </a:r>
            <a:r>
              <a:rPr lang="da-DK" b="1" dirty="0">
                <a:latin typeface="Tahoma" panose="020B0604030504040204" pitchFamily="34" charset="0"/>
                <a:ea typeface="Tahoma" panose="020B0604030504040204" pitchFamily="34" charset="0"/>
                <a:cs typeface="Tahoma" panose="020B0604030504040204" pitchFamily="34" charset="0"/>
              </a:rPr>
              <a:t> </a:t>
            </a:r>
            <a:r>
              <a:rPr lang="da-DK" dirty="0">
                <a:latin typeface="Tahoma" panose="020B0604030504040204" pitchFamily="34" charset="0"/>
                <a:ea typeface="Tahoma" panose="020B0604030504040204" pitchFamily="34" charset="0"/>
                <a:cs typeface="Tahoma" panose="020B0604030504040204" pitchFamily="34" charset="0"/>
              </a:rPr>
              <a:t>til ham, for de så, hvor store hans lidelser var.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95914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 12b-13</a:t>
            </a:r>
          </a:p>
        </p:txBody>
      </p:sp>
      <p:sp>
        <p:nvSpPr>
          <p:cNvPr id="5" name="Tekstfelt 4">
            <a:extLst>
              <a:ext uri="{FF2B5EF4-FFF2-40B4-BE49-F238E27FC236}">
                <a16:creationId xmlns:a16="http://schemas.microsoft.com/office/drawing/2014/main" id="{4CA72B71-6C7B-9F09-0A45-A4A53B276C8A}"/>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and His Three Friends,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JAMES TISSOT</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3A200D89-3224-4F5C-88EC-27F49F08F1F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293" r="22293"/>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9517051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Gid den dag, jeg blev født, var slettet, den nat, da det lød: En dreng blev undfanget! Lad den dag tilhøre mørket, Gud i det høje skal ikke spørge efter den, lyset ikke skinne over den.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8400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 3-4</a:t>
            </a:r>
          </a:p>
        </p:txBody>
      </p:sp>
      <p:sp>
        <p:nvSpPr>
          <p:cNvPr id="7" name="Tekstfelt 6">
            <a:extLst>
              <a:ext uri="{FF2B5EF4-FFF2-40B4-BE49-F238E27FC236}">
                <a16:creationId xmlns:a16="http://schemas.microsoft.com/office/drawing/2014/main" id="{DEC635EE-027C-229E-FBA2-4C8EEB594203}"/>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E90FEB9C-898F-77BB-2510-1FBA03DDA19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0284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Lad mørket tage den nat, lad den ikke være blandt årets dage og ikke indgå i månedernes tal. Ja, lad den nat være gold, der skal ikke lyde frydeskrig! De, som besværger havet og er i stand til at vække </a:t>
            </a:r>
            <a:r>
              <a:rPr lang="da-DK" b="1" u="sng" dirty="0">
                <a:latin typeface="Tahoma" panose="020B0604030504040204" pitchFamily="34" charset="0"/>
                <a:ea typeface="Tahoma" panose="020B0604030504040204" pitchFamily="34" charset="0"/>
                <a:cs typeface="Tahoma" panose="020B0604030504040204" pitchFamily="34" charset="0"/>
              </a:rPr>
              <a:t>Livjatan</a:t>
            </a:r>
            <a:r>
              <a:rPr lang="da-DK" dirty="0">
                <a:latin typeface="Tahoma" panose="020B0604030504040204" pitchFamily="34" charset="0"/>
                <a:ea typeface="Tahoma" panose="020B0604030504040204" pitchFamily="34" charset="0"/>
                <a:cs typeface="Tahoma" panose="020B0604030504040204" pitchFamily="34" charset="0"/>
              </a:rPr>
              <a:t> op, skal forbande den dag.</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1953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 6-8</a:t>
            </a:r>
          </a:p>
        </p:txBody>
      </p:sp>
      <p:sp>
        <p:nvSpPr>
          <p:cNvPr id="5" name="Tekstfelt 4">
            <a:extLst>
              <a:ext uri="{FF2B5EF4-FFF2-40B4-BE49-F238E27FC236}">
                <a16:creationId xmlns:a16="http://schemas.microsoft.com/office/drawing/2014/main" id="{A16C6F7F-661A-A8E0-36D8-FD0671A0774D}"/>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F8F5575A-1594-DF32-6C5B-D918A33157C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13907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Hvorfor døde jeg ikke ved fødslen, hvorfor udåndede jeg ikke fra moders liv? Hvorfor var der knæ, der tog imod mig, og bryster, jeg kunne die?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14417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 11-12</a:t>
            </a:r>
          </a:p>
        </p:txBody>
      </p:sp>
      <p:sp>
        <p:nvSpPr>
          <p:cNvPr id="5" name="Tekstfelt 4">
            <a:extLst>
              <a:ext uri="{FF2B5EF4-FFF2-40B4-BE49-F238E27FC236}">
                <a16:creationId xmlns:a16="http://schemas.microsoft.com/office/drawing/2014/main" id="{B3014620-653A-270C-9034-90874D660CCB}"/>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BC04DC9A-165C-154D-A47C-4EA3075F3F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0167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Jeg kunne have ligget i ro, jeg kunne have sovet og fundet hvile sammen med konger og rådsherrer, som byggede sig gravkamre, eller sammen med stormænd, der var rige på guld og fyldte deres huse med sølv.</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97330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 13-15</a:t>
            </a:r>
          </a:p>
        </p:txBody>
      </p:sp>
      <p:sp>
        <p:nvSpPr>
          <p:cNvPr id="5" name="Tekstfelt 4">
            <a:extLst>
              <a:ext uri="{FF2B5EF4-FFF2-40B4-BE49-F238E27FC236}">
                <a16:creationId xmlns:a16="http://schemas.microsoft.com/office/drawing/2014/main" id="{582442AD-6D31-D3AD-8C8D-6AA6CE5F7693}"/>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503D617D-F413-53B6-D133-CCC3E88300D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3596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fontScale="92500" lnSpcReduction="100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Hvorfor giver Gud lys til de elendige, hvorfor giver han liv til de fortvivlede, til dem, som længes efter døden, der ikke kommer, som søger den mere end nogen skat, som glæder sig og jubler og fryder sig, når de finder deres grav, til en mand, hvis vej er skjult, og som </a:t>
            </a:r>
            <a:r>
              <a:rPr lang="da-DK" b="1" u="sng" dirty="0">
                <a:latin typeface="Tahoma" panose="020B0604030504040204" pitchFamily="34" charset="0"/>
                <a:ea typeface="Tahoma" panose="020B0604030504040204" pitchFamily="34" charset="0"/>
                <a:cs typeface="Tahoma" panose="020B0604030504040204" pitchFamily="34" charset="0"/>
              </a:rPr>
              <a:t>Gud spærrer inde?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601902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 20-23</a:t>
            </a:r>
          </a:p>
        </p:txBody>
      </p:sp>
      <p:sp>
        <p:nvSpPr>
          <p:cNvPr id="12" name="Tekstfelt 11">
            <a:extLst>
              <a:ext uri="{FF2B5EF4-FFF2-40B4-BE49-F238E27FC236}">
                <a16:creationId xmlns:a16="http://schemas.microsoft.com/office/drawing/2014/main" id="{C65B916E-C10C-8F2A-3A8C-C944447A2779}"/>
              </a:ext>
            </a:extLst>
          </p:cNvPr>
          <p:cNvSpPr txBox="1"/>
          <p:nvPr/>
        </p:nvSpPr>
        <p:spPr>
          <a:xfrm>
            <a:off x="7422727" y="6092764"/>
            <a:ext cx="4147948" cy="246221"/>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En </a:t>
            </a:r>
            <a:r>
              <a:rPr lang="en-US" sz="10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ørken</a:t>
            </a: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i</a:t>
            </a: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en</a:t>
            </a: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have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13" name="Picture 2">
            <a:extLst>
              <a:ext uri="{FF2B5EF4-FFF2-40B4-BE49-F238E27FC236}">
                <a16:creationId xmlns:a16="http://schemas.microsoft.com/office/drawing/2014/main" id="{D21B767B-50DB-5D0B-9CF8-16A5A3E3F76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45" r="27845"/>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2597207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Sorg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Mine suk er blevet mit daglige brød, min stønnen vælder frem som vand. Det, jeg frygter for, rammer mig, og det, jeg gruer for, kommer over mig. Jeg får ikke fred, ikke hvile, ikke ro for den rædsel, der kommer.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99906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 24-26</a:t>
            </a:r>
          </a:p>
        </p:txBody>
      </p:sp>
      <p:sp>
        <p:nvSpPr>
          <p:cNvPr id="5" name="Tekstfelt 4">
            <a:extLst>
              <a:ext uri="{FF2B5EF4-FFF2-40B4-BE49-F238E27FC236}">
                <a16:creationId xmlns:a16="http://schemas.microsoft.com/office/drawing/2014/main" id="{4571A067-87C9-939A-579A-5FC1928EEDB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8AE16F02-6DC8-8FB4-30B6-35E9448AB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01453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Elifaz</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Mister du modet, hvis man prøver at sige noget til dig? Men hvem kan holde ordene tilbage? Du har selv vejledt mange, du har styrket dem, der lod hænderne synke. Dine ord holdt den oppe, der snublede, og den, der gik i knæ, gav du styrke. </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06193"/>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 2-4</a:t>
            </a:r>
          </a:p>
        </p:txBody>
      </p:sp>
      <p:sp>
        <p:nvSpPr>
          <p:cNvPr id="9" name="Tekstfelt 8">
            <a:extLst>
              <a:ext uri="{FF2B5EF4-FFF2-40B4-BE49-F238E27FC236}">
                <a16:creationId xmlns:a16="http://schemas.microsoft.com/office/drawing/2014/main" id="{F52C6586-C287-FE7E-F42A-940B74AFFF85}"/>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Eliphaz,</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6" name="Picture 2">
            <a:extLst>
              <a:ext uri="{FF2B5EF4-FFF2-40B4-BE49-F238E27FC236}">
                <a16:creationId xmlns:a16="http://schemas.microsoft.com/office/drawing/2014/main" id="{333AB268-403C-2759-8DD3-4F45805E3934}"/>
              </a:ext>
            </a:extLst>
          </p:cNvPr>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2" b="1937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72058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Elifaz</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Men nu kommer det over dig selv, og så mister du modet, nu rammer det dig, og så gribes du af rædsel!</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67344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 v. 5</a:t>
            </a:r>
          </a:p>
        </p:txBody>
      </p:sp>
      <p:sp>
        <p:nvSpPr>
          <p:cNvPr id="5" name="Tekstfelt 4">
            <a:extLst>
              <a:ext uri="{FF2B5EF4-FFF2-40B4-BE49-F238E27FC236}">
                <a16:creationId xmlns:a16="http://schemas.microsoft.com/office/drawing/2014/main" id="{BF60A1AD-5FC1-8159-399F-83F2002545E5}"/>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Eliphaz,</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8" name="Picture 2">
            <a:extLst>
              <a:ext uri="{FF2B5EF4-FFF2-40B4-BE49-F238E27FC236}">
                <a16:creationId xmlns:a16="http://schemas.microsoft.com/office/drawing/2014/main" id="{67FA209B-1A38-4DA0-9B6B-8C3567886F9C}"/>
              </a:ext>
            </a:extLst>
          </p:cNvPr>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2" b="1937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234394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Introduktion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199" y="1825625"/>
            <a:ext cx="10515600" cy="430582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Issakars sønner var: Tola, </a:t>
            </a:r>
            <a:r>
              <a:rPr lang="da-DK" dirty="0" err="1">
                <a:latin typeface="Tahoma" panose="020B0604030504040204" pitchFamily="34" charset="0"/>
                <a:ea typeface="Tahoma" panose="020B0604030504040204" pitchFamily="34" charset="0"/>
                <a:cs typeface="Tahoma" panose="020B0604030504040204" pitchFamily="34" charset="0"/>
              </a:rPr>
              <a:t>Puvva</a:t>
            </a:r>
            <a:r>
              <a:rPr lang="da-DK" dirty="0">
                <a:latin typeface="Tahoma" panose="020B0604030504040204" pitchFamily="34" charset="0"/>
                <a:ea typeface="Tahoma" panose="020B0604030504040204" pitchFamily="34" charset="0"/>
                <a:cs typeface="Tahoma" panose="020B0604030504040204" pitchFamily="34" charset="0"/>
              </a:rPr>
              <a:t>, </a:t>
            </a:r>
            <a:r>
              <a:rPr lang="da-DK" b="1" u="sng" dirty="0">
                <a:latin typeface="Tahoma" panose="020B0604030504040204" pitchFamily="34" charset="0"/>
                <a:ea typeface="Tahoma" panose="020B0604030504040204" pitchFamily="34" charset="0"/>
                <a:cs typeface="Tahoma" panose="020B0604030504040204" pitchFamily="34" charset="0"/>
              </a:rPr>
              <a:t>Job</a:t>
            </a:r>
            <a:r>
              <a:rPr lang="da-DK" dirty="0">
                <a:latin typeface="Tahoma" panose="020B0604030504040204" pitchFamily="34" charset="0"/>
                <a:ea typeface="Tahoma" panose="020B0604030504040204" pitchFamily="34" charset="0"/>
                <a:cs typeface="Tahoma" panose="020B0604030504040204" pitchFamily="34" charset="0"/>
              </a:rPr>
              <a:t> og </a:t>
            </a:r>
            <a:r>
              <a:rPr lang="da-DK" dirty="0" err="1">
                <a:latin typeface="Tahoma" panose="020B0604030504040204" pitchFamily="34" charset="0"/>
                <a:ea typeface="Tahoma" panose="020B0604030504040204" pitchFamily="34" charset="0"/>
                <a:cs typeface="Tahoma" panose="020B0604030504040204" pitchFamily="34" charset="0"/>
              </a:rPr>
              <a:t>Shimron</a:t>
            </a:r>
            <a:r>
              <a:rPr lang="da-DK" dirty="0">
                <a:latin typeface="Tahoma" panose="020B0604030504040204" pitchFamily="34" charset="0"/>
                <a:ea typeface="Tahoma" panose="020B0604030504040204" pitchFamily="34" charset="0"/>
                <a:cs typeface="Tahoma" panose="020B0604030504040204" pitchFamily="34" charset="0"/>
              </a:rPr>
              <a:t>.</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Havde disse tre mænd, Noa, Daniel og </a:t>
            </a:r>
            <a:r>
              <a:rPr lang="da-DK" b="1" u="sng" dirty="0">
                <a:latin typeface="Tahoma" panose="020B0604030504040204" pitchFamily="34" charset="0"/>
                <a:ea typeface="Tahoma" panose="020B0604030504040204" pitchFamily="34" charset="0"/>
                <a:cs typeface="Tahoma" panose="020B0604030504040204" pitchFamily="34" charset="0"/>
              </a:rPr>
              <a:t>Job</a:t>
            </a:r>
            <a:r>
              <a:rPr lang="da-DK" dirty="0">
                <a:latin typeface="Tahoma" panose="020B0604030504040204" pitchFamily="34" charset="0"/>
                <a:ea typeface="Tahoma" panose="020B0604030504040204" pitchFamily="34" charset="0"/>
                <a:cs typeface="Tahoma" panose="020B0604030504040204" pitchFamily="34" charset="0"/>
              </a:rPr>
              <a:t>, levet i det land, så havde de reddet livet ved deres retfærdighed, siger Gud Herren.</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Vi priser jo dem salige, der holdt ud; I har hørt om </a:t>
            </a:r>
            <a:r>
              <a:rPr lang="da-DK" b="1" u="sng" dirty="0">
                <a:latin typeface="Tahoma" panose="020B0604030504040204" pitchFamily="34" charset="0"/>
                <a:ea typeface="Tahoma" panose="020B0604030504040204" pitchFamily="34" charset="0"/>
                <a:cs typeface="Tahoma" panose="020B0604030504040204" pitchFamily="34" charset="0"/>
              </a:rPr>
              <a:t>Jobs</a:t>
            </a:r>
            <a:r>
              <a:rPr lang="da-DK" dirty="0">
                <a:latin typeface="Tahoma" panose="020B0604030504040204" pitchFamily="34" charset="0"/>
                <a:ea typeface="Tahoma" panose="020B0604030504040204" pitchFamily="34" charset="0"/>
                <a:cs typeface="Tahoma" panose="020B0604030504040204" pitchFamily="34" charset="0"/>
              </a:rPr>
              <a:t> udholdenhed og har set, hvordan Herren lod det gå ham til sidst, for Herren er barmhjertig og rig på nåde.</a:t>
            </a:r>
          </a:p>
        </p:txBody>
      </p:sp>
      <p:sp>
        <p:nvSpPr>
          <p:cNvPr id="5" name="Tekstfelt 4">
            <a:extLst>
              <a:ext uri="{FF2B5EF4-FFF2-40B4-BE49-F238E27FC236}">
                <a16:creationId xmlns:a16="http://schemas.microsoft.com/office/drawing/2014/main" id="{8CE4FCB4-634D-AED1-80DC-C0DC68F4DBDB}"/>
              </a:ext>
            </a:extLst>
          </p:cNvPr>
          <p:cNvSpPr txBox="1"/>
          <p:nvPr/>
        </p:nvSpPr>
        <p:spPr>
          <a:xfrm>
            <a:off x="838199" y="238694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1. Mos. 46, 13</a:t>
            </a:r>
          </a:p>
        </p:txBody>
      </p:sp>
      <p:sp>
        <p:nvSpPr>
          <p:cNvPr id="7" name="Tekstfelt 6">
            <a:extLst>
              <a:ext uri="{FF2B5EF4-FFF2-40B4-BE49-F238E27FC236}">
                <a16:creationId xmlns:a16="http://schemas.microsoft.com/office/drawing/2014/main" id="{EB622D7F-6D49-8623-3A7D-2477DD2B1BBC}"/>
              </a:ext>
            </a:extLst>
          </p:cNvPr>
          <p:cNvSpPr txBox="1"/>
          <p:nvPr/>
        </p:nvSpPr>
        <p:spPr>
          <a:xfrm>
            <a:off x="838199" y="392847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Ez. 14, 14</a:t>
            </a:r>
          </a:p>
        </p:txBody>
      </p:sp>
      <p:sp>
        <p:nvSpPr>
          <p:cNvPr id="8" name="Tekstfelt 7">
            <a:extLst>
              <a:ext uri="{FF2B5EF4-FFF2-40B4-BE49-F238E27FC236}">
                <a16:creationId xmlns:a16="http://schemas.microsoft.com/office/drawing/2014/main" id="{81F13D66-C2A7-5227-14D2-30434888F2FE}"/>
              </a:ext>
            </a:extLst>
          </p:cNvPr>
          <p:cNvSpPr txBox="1"/>
          <p:nvPr/>
        </p:nvSpPr>
        <p:spPr>
          <a:xfrm>
            <a:off x="838199" y="591275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Jak. 5, 11</a:t>
            </a:r>
          </a:p>
        </p:txBody>
      </p:sp>
    </p:spTree>
    <p:extLst>
      <p:ext uri="{BB962C8B-B14F-4D97-AF65-F5344CB8AC3E}">
        <p14:creationId xmlns:p14="http://schemas.microsoft.com/office/powerpoint/2010/main" val="20495440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Elifaz</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fontScale="92500"/>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Tænk dig om! Hvem er gået uskyldig til grunde, hvor blev retskafne udslettet? Dette har jeg set: De, der pløjer med ondskab og sår ulykke, høster det selv.</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Ja, lykkelig det menneske, Gud irettesætter, ringeagt ikke den Almægtiges opdragelse!</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92700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 7-8</a:t>
            </a:r>
          </a:p>
        </p:txBody>
      </p:sp>
      <p:sp>
        <p:nvSpPr>
          <p:cNvPr id="9" name="Tekstfelt 8">
            <a:extLst>
              <a:ext uri="{FF2B5EF4-FFF2-40B4-BE49-F238E27FC236}">
                <a16:creationId xmlns:a16="http://schemas.microsoft.com/office/drawing/2014/main" id="{F9AD2148-4A33-C571-CE8C-DB08D0DD6888}"/>
              </a:ext>
            </a:extLst>
          </p:cNvPr>
          <p:cNvSpPr txBox="1"/>
          <p:nvPr/>
        </p:nvSpPr>
        <p:spPr>
          <a:xfrm>
            <a:off x="838200" y="577102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5, 17</a:t>
            </a:r>
          </a:p>
        </p:txBody>
      </p:sp>
      <p:sp>
        <p:nvSpPr>
          <p:cNvPr id="10" name="Tekstfelt 9">
            <a:extLst>
              <a:ext uri="{FF2B5EF4-FFF2-40B4-BE49-F238E27FC236}">
                <a16:creationId xmlns:a16="http://schemas.microsoft.com/office/drawing/2014/main" id="{A87AD47B-1346-6A27-C831-23DE50AD09CB}"/>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Eliphaz,</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7" name="Picture 2">
            <a:extLst>
              <a:ext uri="{FF2B5EF4-FFF2-40B4-BE49-F238E27FC236}">
                <a16:creationId xmlns:a16="http://schemas.microsoft.com/office/drawing/2014/main" id="{3A24B7F1-64C3-B809-A571-62B687660835}"/>
              </a:ext>
            </a:extLst>
          </p:cNvPr>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2" b="1937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34223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Elifaz</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Da skal du erfare, at der er fred i dit telt, går du din bolig efter, finder du ingen mangler. Du skal erfare, at din slægt bliver stor, dine efterkommere bliver som græsset på marken. Livskraftig går du i graven, ligesom kornneg bringes hjem til rette tid.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1953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5, 24-26</a:t>
            </a:r>
          </a:p>
        </p:txBody>
      </p:sp>
      <p:sp>
        <p:nvSpPr>
          <p:cNvPr id="9" name="Tekstfelt 8">
            <a:extLst>
              <a:ext uri="{FF2B5EF4-FFF2-40B4-BE49-F238E27FC236}">
                <a16:creationId xmlns:a16="http://schemas.microsoft.com/office/drawing/2014/main" id="{4BDC54D0-FC81-0D2A-197C-6A99B8A964DA}"/>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Eliphaz,</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7" name="Picture 2">
            <a:extLst>
              <a:ext uri="{FF2B5EF4-FFF2-40B4-BE49-F238E27FC236}">
                <a16:creationId xmlns:a16="http://schemas.microsoft.com/office/drawing/2014/main" id="{CB55B5CB-CE42-AAC2-4D79-7EAB7E7F5478}"/>
              </a:ext>
            </a:extLst>
          </p:cNvPr>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2" b="1937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789024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Elifaz</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”Du ved jo selv hvordan det fungerer”</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”Ondskab fører til ulykke, så vend dig til Gud!”</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”Hvis du gør, skal du nok få alt tilbage!”</a:t>
            </a:r>
          </a:p>
        </p:txBody>
      </p:sp>
      <p:sp>
        <p:nvSpPr>
          <p:cNvPr id="6" name="Tekstfelt 5">
            <a:extLst>
              <a:ext uri="{FF2B5EF4-FFF2-40B4-BE49-F238E27FC236}">
                <a16:creationId xmlns:a16="http://schemas.microsoft.com/office/drawing/2014/main" id="{2752DAFD-556F-3DAC-5B61-5408A1E93A5F}"/>
              </a:ext>
            </a:extLst>
          </p:cNvPr>
          <p:cNvSpPr txBox="1"/>
          <p:nvPr/>
        </p:nvSpPr>
        <p:spPr>
          <a:xfrm>
            <a:off x="838200" y="1342658"/>
            <a:ext cx="4284656" cy="276999"/>
          </a:xfrm>
          <a:prstGeom prst="rect">
            <a:avLst/>
          </a:prstGeom>
          <a:noFill/>
        </p:spPr>
        <p:txBody>
          <a:bodyPr wrap="square" rtlCol="0">
            <a:spAutoFit/>
          </a:bodyPr>
          <a:lstStyle/>
          <a:p>
            <a:r>
              <a:rPr lang="he-IL"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אֱלִיפַז</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Min gud er guld</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8" name="Tekstfelt 7">
            <a:extLst>
              <a:ext uri="{FF2B5EF4-FFF2-40B4-BE49-F238E27FC236}">
                <a16:creationId xmlns:a16="http://schemas.microsoft.com/office/drawing/2014/main" id="{913AC74B-645E-2504-BD14-0ADF2E790DFE}"/>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Eliphaz,</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4" name="Picture 2">
            <a:extLst>
              <a:ext uri="{FF2B5EF4-FFF2-40B4-BE49-F238E27FC236}">
                <a16:creationId xmlns:a16="http://schemas.microsoft.com/office/drawing/2014/main" id="{DF8616E9-959D-41D3-B208-058630708316}"/>
              </a:ext>
            </a:extLst>
          </p:cNvPr>
          <p:cNvPicPr>
            <a:picLocks noChangeAspect="1" noChangeArrowheads="1"/>
          </p:cNvPicPr>
          <p:nvPr/>
        </p:nvPicPr>
        <p:blipFill rotWithShape="1">
          <a:blip r:embed="rId3">
            <a:duotone>
              <a:prstClr val="black"/>
              <a:schemeClr val="accent6">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12" b="1937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51913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Bildad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Mon Gud fordrejer retten? Mon den Almægtige fordrejer retfærdigheden? Hvis dine sønner har syndet mod ham, giver han dem i syndens vold.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14419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8, 3-4</a:t>
            </a:r>
          </a:p>
        </p:txBody>
      </p:sp>
      <p:sp>
        <p:nvSpPr>
          <p:cNvPr id="5" name="Tekstfelt 4">
            <a:extLst>
              <a:ext uri="{FF2B5EF4-FFF2-40B4-BE49-F238E27FC236}">
                <a16:creationId xmlns:a16="http://schemas.microsoft.com/office/drawing/2014/main" id="{0CA137CC-F774-4BDA-508B-2AC45D3923E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Bildad,</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6" name="Picture 2">
            <a:extLst>
              <a:ext uri="{FF2B5EF4-FFF2-40B4-BE49-F238E27FC236}">
                <a16:creationId xmlns:a16="http://schemas.microsoft.com/office/drawing/2014/main" id="{3F07CF7F-07DD-CD69-7E38-8C06181480CD}"/>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687" b="15489"/>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01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Bildad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Nej, den uretfærdiges lys slukkes, og flammen fra hans bål lyser ikke. [...]</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Ulykken hungrer efter ham, snubler han, er undergangen i vente. Hans hud fortæres af sygdom,</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14065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18, 5+12-13a</a:t>
            </a:r>
          </a:p>
        </p:txBody>
      </p:sp>
      <p:sp>
        <p:nvSpPr>
          <p:cNvPr id="5" name="Tekstfelt 4">
            <a:extLst>
              <a:ext uri="{FF2B5EF4-FFF2-40B4-BE49-F238E27FC236}">
                <a16:creationId xmlns:a16="http://schemas.microsoft.com/office/drawing/2014/main" id="{0CA137CC-F774-4BDA-508B-2AC45D3923E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Bildad,</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6" name="Picture 2">
            <a:extLst>
              <a:ext uri="{FF2B5EF4-FFF2-40B4-BE49-F238E27FC236}">
                <a16:creationId xmlns:a16="http://schemas.microsoft.com/office/drawing/2014/main" id="{3F07CF7F-07DD-CD69-7E38-8C06181480CD}"/>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687" b="15489"/>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49595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Bildad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Er du ren og retskaffen, skal han nok vågne op for din skyld og genrejse din retfærdigheds bolig. Da vil din fortid synes ringe, mens din fremtid bliver stor.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1535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8 v. 6-7</a:t>
            </a:r>
          </a:p>
        </p:txBody>
      </p:sp>
      <p:sp>
        <p:nvSpPr>
          <p:cNvPr id="5" name="Tekstfelt 4">
            <a:extLst>
              <a:ext uri="{FF2B5EF4-FFF2-40B4-BE49-F238E27FC236}">
                <a16:creationId xmlns:a16="http://schemas.microsoft.com/office/drawing/2014/main" id="{6D8F621D-DF7C-EF7F-7C90-63027AFAB89A}"/>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Bildad,</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7" name="Picture 2">
            <a:extLst>
              <a:ext uri="{FF2B5EF4-FFF2-40B4-BE49-F238E27FC236}">
                <a16:creationId xmlns:a16="http://schemas.microsoft.com/office/drawing/2014/main" id="{E3FDAFB4-39B9-9565-B119-71CB9CBEA67F}"/>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687" b="15489"/>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11708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Bildad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Nej, Gud vil aldrig forkaste en retsindig, onde mennesker tager han ikke ved hånden.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7668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8 v. 20</a:t>
            </a:r>
          </a:p>
        </p:txBody>
      </p:sp>
      <p:sp>
        <p:nvSpPr>
          <p:cNvPr id="5" name="Tekstfelt 4">
            <a:extLst>
              <a:ext uri="{FF2B5EF4-FFF2-40B4-BE49-F238E27FC236}">
                <a16:creationId xmlns:a16="http://schemas.microsoft.com/office/drawing/2014/main" id="{CBA6064F-2ABB-707C-2212-D0C5B984EC15}"/>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Bildad,</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pic>
        <p:nvPicPr>
          <p:cNvPr id="7" name="Picture 2">
            <a:extLst>
              <a:ext uri="{FF2B5EF4-FFF2-40B4-BE49-F238E27FC236}">
                <a16:creationId xmlns:a16="http://schemas.microsoft.com/office/drawing/2014/main" id="{2C75F8F2-CA95-F1B4-34E9-D03BA560EC10}"/>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687" b="15489"/>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85037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Bildad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”Gud er retfærdig”</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”Alle får efter egen gerning”</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”Job, du er uretfærdig”</a:t>
            </a:r>
          </a:p>
        </p:txBody>
      </p:sp>
      <p:sp>
        <p:nvSpPr>
          <p:cNvPr id="5" name="Tekstfelt 4">
            <a:extLst>
              <a:ext uri="{FF2B5EF4-FFF2-40B4-BE49-F238E27FC236}">
                <a16:creationId xmlns:a16="http://schemas.microsoft.com/office/drawing/2014/main" id="{96EB1CA6-114F-726B-5138-B987A836DA25}"/>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Bildad,</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
        <p:nvSpPr>
          <p:cNvPr id="6" name="Tekstfelt 5">
            <a:extLst>
              <a:ext uri="{FF2B5EF4-FFF2-40B4-BE49-F238E27FC236}">
                <a16:creationId xmlns:a16="http://schemas.microsoft.com/office/drawing/2014/main" id="{2752DAFD-556F-3DAC-5B61-5408A1E93A5F}"/>
              </a:ext>
            </a:extLst>
          </p:cNvPr>
          <p:cNvSpPr txBox="1"/>
          <p:nvPr/>
        </p:nvSpPr>
        <p:spPr>
          <a:xfrm>
            <a:off x="838200" y="1342658"/>
            <a:ext cx="4284656" cy="276999"/>
          </a:xfrm>
          <a:prstGeom prst="rect">
            <a:avLst/>
          </a:prstGeom>
          <a:noFill/>
        </p:spPr>
        <p:txBody>
          <a:bodyPr wrap="square" rtlCol="0">
            <a:spAutoFit/>
          </a:bodyPr>
          <a:lstStyle/>
          <a:p>
            <a:r>
              <a:rPr lang="he-IL"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בִּלְדַּד</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Herren har elsket</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Elskede Herre</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p:txBody>
      </p:sp>
      <p:pic>
        <p:nvPicPr>
          <p:cNvPr id="4" name="Picture 2">
            <a:extLst>
              <a:ext uri="{FF2B5EF4-FFF2-40B4-BE49-F238E27FC236}">
                <a16:creationId xmlns:a16="http://schemas.microsoft.com/office/drawing/2014/main" id="{DD2F5FD8-6ADA-0920-F065-2EEADD9F132B}"/>
              </a:ext>
            </a:extLst>
          </p:cNvPr>
          <p:cNvPicPr>
            <a:picLocks noChangeAspect="1" noChangeArrowheads="1"/>
          </p:cNvPicPr>
          <p:nvPr/>
        </p:nvPicPr>
        <p:blipFill rotWithShape="1">
          <a:blip r:embed="rId3">
            <a:duotone>
              <a:prstClr val="black"/>
              <a:schemeClr val="accent4">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687" b="15489"/>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824111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Sofar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Du sagde før: »Min belæring er ren, jeg er retskaffen i dine øjne.« Men gid Gud ville tale til dig, åbne sin mund og fortælle dig visdommens hemmeligheder og fordoble din indsigt. Så skal du forstå, at Gud kan lade din skyld være glemt.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4298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11, 4-6</a:t>
            </a:r>
          </a:p>
        </p:txBody>
      </p:sp>
      <p:pic>
        <p:nvPicPr>
          <p:cNvPr id="7" name="Picture 2">
            <a:extLst>
              <a:ext uri="{FF2B5EF4-FFF2-40B4-BE49-F238E27FC236}">
                <a16:creationId xmlns:a16="http://schemas.microsoft.com/office/drawing/2014/main" id="{300BB27D-BAB7-E08A-1EFD-BA6992334F47}"/>
              </a:ext>
            </a:extLst>
          </p:cNvPr>
          <p:cNvPicPr>
            <a:picLocks noChangeAspect="1" noChangeArrowheads="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69" b="2092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E093FF7B-DA33-52BE-E0B2-496A861158B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Zophar,</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29234802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Sofar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Du ved da, at det altid har været sådan, lige fra mennesket blev sat på jorden, at de ugudeliges jubel er kortvarig, den gudløses glæde varer kun et øjeblik.</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5344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20, 4-5</a:t>
            </a:r>
          </a:p>
        </p:txBody>
      </p:sp>
      <p:pic>
        <p:nvPicPr>
          <p:cNvPr id="7" name="Picture 2">
            <a:extLst>
              <a:ext uri="{FF2B5EF4-FFF2-40B4-BE49-F238E27FC236}">
                <a16:creationId xmlns:a16="http://schemas.microsoft.com/office/drawing/2014/main" id="{300BB27D-BAB7-E08A-1EFD-BA6992334F47}"/>
              </a:ext>
            </a:extLst>
          </p:cNvPr>
          <p:cNvPicPr>
            <a:picLocks noChangeAspect="1" noChangeArrowheads="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69" b="2092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E093FF7B-DA33-52BE-E0B2-496A861158B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Zophar,</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11546807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Introduktion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03537"/>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Han fik syv sønner og tre døtre. Han ejede syv tusind får og tre tusind kameler, fem hundrede spand okser og fem hundrede æselhopper og en mængde trælle. Han var den mest velstående mand blandt alle Østens folk.</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44970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2-3</a:t>
            </a:r>
          </a:p>
        </p:txBody>
      </p:sp>
      <p:sp>
        <p:nvSpPr>
          <p:cNvPr id="4" name="Tekstfelt 3">
            <a:extLst>
              <a:ext uri="{FF2B5EF4-FFF2-40B4-BE49-F238E27FC236}">
                <a16:creationId xmlns:a16="http://schemas.microsoft.com/office/drawing/2014/main" id="{4613AB9E-4A19-EBEC-B23D-63D0C210B5BF}"/>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LISA AGGIE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45258968-DB60-5779-7489-A763E5AA90A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689" t="-40" r="4873" b="40"/>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0053180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Sofar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Det er den lod, Gud tildeler den ugudelige, det er den del, Gud har bestemt for ham.</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6495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20, 9</a:t>
            </a:r>
          </a:p>
        </p:txBody>
      </p:sp>
      <p:pic>
        <p:nvPicPr>
          <p:cNvPr id="7" name="Picture 2">
            <a:extLst>
              <a:ext uri="{FF2B5EF4-FFF2-40B4-BE49-F238E27FC236}">
                <a16:creationId xmlns:a16="http://schemas.microsoft.com/office/drawing/2014/main" id="{300BB27D-BAB7-E08A-1EFD-BA6992334F47}"/>
              </a:ext>
            </a:extLst>
          </p:cNvPr>
          <p:cNvPicPr>
            <a:picLocks noChangeAspect="1" noChangeArrowheads="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69" b="2092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E093FF7B-DA33-52BE-E0B2-496A861158B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Zophar,</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17217855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Sofar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”Job, du mangler visdom”</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”Det er ikke noget nyt, at uretfærdige straffes”</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”Gud har bestemt at du skal straffes”</a:t>
            </a:r>
          </a:p>
        </p:txBody>
      </p:sp>
      <p:pic>
        <p:nvPicPr>
          <p:cNvPr id="7" name="Picture 2">
            <a:extLst>
              <a:ext uri="{FF2B5EF4-FFF2-40B4-BE49-F238E27FC236}">
                <a16:creationId xmlns:a16="http://schemas.microsoft.com/office/drawing/2014/main" id="{1075DFB2-481D-D4D3-1993-D28D342AC94F}"/>
              </a:ext>
            </a:extLst>
          </p:cNvPr>
          <p:cNvPicPr>
            <a:picLocks noChangeAspect="1" noChangeArrowheads="1"/>
          </p:cNvPicPr>
          <p:nvPr/>
        </p:nvPicPr>
        <p:blipFill rotWithShape="1">
          <a:blip r:embed="rId3">
            <a:duotone>
              <a:prstClr val="black"/>
              <a:schemeClr val="accent2">
                <a:tint val="45000"/>
                <a:satMod val="400000"/>
              </a:schemeClr>
            </a:duotone>
            <a:extLst>
              <a:ext uri="{BEBA8EAE-BF5A-486C-A8C5-ECC9F3942E4B}">
                <a14:imgProps xmlns:a14="http://schemas.microsoft.com/office/drawing/2010/main">
                  <a14:imgLayer r:embed="rId4">
                    <a14:imgEffect>
                      <a14:brightnessContrast bright="40000" contrast="40000"/>
                    </a14:imgEffect>
                  </a14:imgLayer>
                </a14:imgProps>
              </a:ext>
              <a:ext uri="{28A0092B-C50C-407E-A947-70E740481C1C}">
                <a14:useLocalDpi xmlns:a14="http://schemas.microsoft.com/office/drawing/2010/main" val="0"/>
              </a:ext>
            </a:extLst>
          </a:blip>
          <a:srcRect t="-269" b="2092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2752DAFD-556F-3DAC-5B61-5408A1E93A5F}"/>
              </a:ext>
            </a:extLst>
          </p:cNvPr>
          <p:cNvSpPr txBox="1"/>
          <p:nvPr/>
        </p:nvSpPr>
        <p:spPr>
          <a:xfrm>
            <a:off x="838200" y="1342658"/>
            <a:ext cx="4284656" cy="276999"/>
          </a:xfrm>
          <a:prstGeom prst="rect">
            <a:avLst/>
          </a:prstGeom>
          <a:noFill/>
        </p:spPr>
        <p:txBody>
          <a:bodyPr wrap="square" rtlCol="0">
            <a:spAutoFit/>
          </a:bodyPr>
          <a:lstStyle/>
          <a:p>
            <a:r>
              <a:rPr lang="he-IL"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צוֹפַר</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Spurv</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Gik tidligt</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8" name="Tekstfelt 7">
            <a:extLst>
              <a:ext uri="{FF2B5EF4-FFF2-40B4-BE49-F238E27FC236}">
                <a16:creationId xmlns:a16="http://schemas.microsoft.com/office/drawing/2014/main" id="{1F06251C-E55C-2BBD-C85D-A1F8CEA3E3A6}"/>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Zophar,</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32822051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Det har jeg hørt mange gange! I er lige elendige til at trøste. Er der ingen ende på den tomme snak, eller hvad fejler du, siden du giver det svar?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14328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16, 2-3</a:t>
            </a:r>
          </a:p>
        </p:txBody>
      </p:sp>
      <p:sp>
        <p:nvSpPr>
          <p:cNvPr id="5" name="Tekstfelt 4">
            <a:extLst>
              <a:ext uri="{FF2B5EF4-FFF2-40B4-BE49-F238E27FC236}">
                <a16:creationId xmlns:a16="http://schemas.microsoft.com/office/drawing/2014/main" id="{4571A067-87C9-939A-579A-5FC1928EEDB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8AE16F02-6DC8-8FB4-30B6-35E9448AB9A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43509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lnSpcReduction="10000"/>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Gid min kval kunne vejes og min elendighed lægges på vægten! For nu er den tungere end havets sand, derfor talte jeg tankeløst.</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Skriger vildæslet, når det har græs? Brøler oksen, når den har foder?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89183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6, 2-3</a:t>
            </a:r>
          </a:p>
        </p:txBody>
      </p:sp>
      <p:sp>
        <p:nvSpPr>
          <p:cNvPr id="5" name="Tekstfelt 4">
            <a:extLst>
              <a:ext uri="{FF2B5EF4-FFF2-40B4-BE49-F238E27FC236}">
                <a16:creationId xmlns:a16="http://schemas.microsoft.com/office/drawing/2014/main" id="{19867028-AD56-EF5A-D9C6-FFD34F8423E9}"/>
              </a:ext>
            </a:extLst>
          </p:cNvPr>
          <p:cNvSpPr txBox="1"/>
          <p:nvPr/>
        </p:nvSpPr>
        <p:spPr>
          <a:xfrm>
            <a:off x="838200" y="564821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6, 5</a:t>
            </a:r>
          </a:p>
        </p:txBody>
      </p:sp>
      <p:sp>
        <p:nvSpPr>
          <p:cNvPr id="6" name="Tekstfelt 5">
            <a:extLst>
              <a:ext uri="{FF2B5EF4-FFF2-40B4-BE49-F238E27FC236}">
                <a16:creationId xmlns:a16="http://schemas.microsoft.com/office/drawing/2014/main" id="{D8AB2505-4AE6-9154-5834-B94184F41F7C}"/>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0E5DCE21-57F9-49E7-BE6D-D63E0AEBE02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970604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Hvad er et menneske, at du agter ham højt og retter din opmærksomhed mod ham, når du hver morgen straffer ham og hvert øjeblik sender ham prøvelser?</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3949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7, 17-18</a:t>
            </a:r>
          </a:p>
        </p:txBody>
      </p:sp>
      <p:sp>
        <p:nvSpPr>
          <p:cNvPr id="5" name="Tekstfelt 4">
            <a:extLst>
              <a:ext uri="{FF2B5EF4-FFF2-40B4-BE49-F238E27FC236}">
                <a16:creationId xmlns:a16="http://schemas.microsoft.com/office/drawing/2014/main" id="{0103E956-2685-221E-B334-46867ACBD92B}"/>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10038556-F9E1-B8A9-99C4-F4E7FF0C00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5706784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Jeg vil ikke holde mine ord tilbage, jeg vil tale ud af mit forpinte sind, klage i min fortvivlelse. Er jeg da </a:t>
            </a:r>
            <a:r>
              <a:rPr lang="da-DK" b="1" u="sng" dirty="0">
                <a:latin typeface="Tahoma" panose="020B0604030504040204" pitchFamily="34" charset="0"/>
                <a:ea typeface="Tahoma" panose="020B0604030504040204" pitchFamily="34" charset="0"/>
                <a:cs typeface="Tahoma" panose="020B0604030504040204" pitchFamily="34" charset="0"/>
              </a:rPr>
              <a:t>havet</a:t>
            </a:r>
            <a:r>
              <a:rPr lang="da-DK" dirty="0">
                <a:latin typeface="Tahoma" panose="020B0604030504040204" pitchFamily="34" charset="0"/>
                <a:ea typeface="Tahoma" panose="020B0604030504040204" pitchFamily="34" charset="0"/>
                <a:cs typeface="Tahoma" panose="020B0604030504040204" pitchFamily="34" charset="0"/>
              </a:rPr>
              <a:t> eller </a:t>
            </a:r>
            <a:r>
              <a:rPr lang="da-DK" b="1" u="sng" dirty="0">
                <a:latin typeface="Tahoma" panose="020B0604030504040204" pitchFamily="34" charset="0"/>
                <a:ea typeface="Tahoma" panose="020B0604030504040204" pitchFamily="34" charset="0"/>
                <a:cs typeface="Tahoma" panose="020B0604030504040204" pitchFamily="34" charset="0"/>
              </a:rPr>
              <a:t>dragen</a:t>
            </a:r>
            <a:r>
              <a:rPr lang="da-DK" dirty="0">
                <a:latin typeface="Tahoma" panose="020B0604030504040204" pitchFamily="34" charset="0"/>
                <a:ea typeface="Tahoma" panose="020B0604030504040204" pitchFamily="34" charset="0"/>
                <a:cs typeface="Tahoma" panose="020B0604030504040204" pitchFamily="34" charset="0"/>
              </a:rPr>
              <a:t>, siden du sætter vagt over mig?</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3949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7, 11-12</a:t>
            </a:r>
          </a:p>
        </p:txBody>
      </p:sp>
      <p:sp>
        <p:nvSpPr>
          <p:cNvPr id="5" name="Tekstfelt 4">
            <a:extLst>
              <a:ext uri="{FF2B5EF4-FFF2-40B4-BE49-F238E27FC236}">
                <a16:creationId xmlns:a16="http://schemas.microsoft.com/office/drawing/2014/main" id="{0103E956-2685-221E-B334-46867ACBD92B}"/>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10038556-F9E1-B8A9-99C4-F4E7FF0C006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187619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Hvis jeg har syndet, hvad kan det så gøre dig, du, som vogter mennesket?</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Hvorfor tilgiver du ikke mine overtrædelser og fjerner min skyld?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34243"/>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7, 20a</a:t>
            </a:r>
          </a:p>
        </p:txBody>
      </p:sp>
      <p:sp>
        <p:nvSpPr>
          <p:cNvPr id="5" name="Tekstfelt 4">
            <a:extLst>
              <a:ext uri="{FF2B5EF4-FFF2-40B4-BE49-F238E27FC236}">
                <a16:creationId xmlns:a16="http://schemas.microsoft.com/office/drawing/2014/main" id="{2C8B3A72-2D9B-EA19-5C5D-C931E52DD892}"/>
              </a:ext>
            </a:extLst>
          </p:cNvPr>
          <p:cNvSpPr txBox="1"/>
          <p:nvPr/>
        </p:nvSpPr>
        <p:spPr>
          <a:xfrm>
            <a:off x="838200" y="521011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7, 21a</a:t>
            </a:r>
          </a:p>
        </p:txBody>
      </p:sp>
      <p:sp>
        <p:nvSpPr>
          <p:cNvPr id="6" name="Tekstfelt 5">
            <a:extLst>
              <a:ext uri="{FF2B5EF4-FFF2-40B4-BE49-F238E27FC236}">
                <a16:creationId xmlns:a16="http://schemas.microsoft.com/office/drawing/2014/main" id="{0CFDA47F-BE1A-5E20-8D96-7F9D71D24FC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357E70CB-5C9E-193E-0C6B-76A5609B223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186537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Selv om jeg har ret, dømmer min mund mig skyldig, selv om jeg er uskyldig, gør han mig til løgner; men </a:t>
            </a:r>
            <a:r>
              <a:rPr lang="da-DK" b="1" u="sng" dirty="0">
                <a:latin typeface="Tahoma" panose="020B0604030504040204" pitchFamily="34" charset="0"/>
                <a:ea typeface="Tahoma" panose="020B0604030504040204" pitchFamily="34" charset="0"/>
                <a:cs typeface="Tahoma" panose="020B0604030504040204" pitchFamily="34" charset="0"/>
              </a:rPr>
              <a:t>jeg er uskyldig</a:t>
            </a:r>
            <a:r>
              <a:rPr lang="da-DK" dirty="0">
                <a:latin typeface="Tahoma" panose="020B0604030504040204" pitchFamily="34" charset="0"/>
                <a:ea typeface="Tahoma" panose="020B0604030504040204" pitchFamily="34" charset="0"/>
                <a:cs typeface="Tahoma" panose="020B0604030504040204" pitchFamily="34" charset="0"/>
              </a:rPr>
              <a:t>! Jeg vil ikke vide af mit liv, jeg ønsker ikke at leve.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3010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9, 20-21</a:t>
            </a:r>
          </a:p>
        </p:txBody>
      </p:sp>
      <p:sp>
        <p:nvSpPr>
          <p:cNvPr id="5" name="Tekstfelt 4">
            <a:extLst>
              <a:ext uri="{FF2B5EF4-FFF2-40B4-BE49-F238E27FC236}">
                <a16:creationId xmlns:a16="http://schemas.microsoft.com/office/drawing/2014/main" id="{C7AE32A3-0D65-14C2-B84C-5ABEBB63456D}"/>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B77A3BA2-3AB3-5B19-799B-69D720348D3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253045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lnSpcReduction="10000"/>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Gid mine ord dog var skrevet ned! Gid de var nedfældet på skrift, for evigt indridset i klippen, med en griffel af jern og med bly. Dog ved jeg, at </a:t>
            </a:r>
            <a:r>
              <a:rPr lang="da-DK" b="1" u="sng" dirty="0">
                <a:latin typeface="Tahoma" panose="020B0604030504040204" pitchFamily="34" charset="0"/>
                <a:ea typeface="Tahoma" panose="020B0604030504040204" pitchFamily="34" charset="0"/>
                <a:cs typeface="Tahoma" panose="020B0604030504040204" pitchFamily="34" charset="0"/>
              </a:rPr>
              <a:t>min løser</a:t>
            </a:r>
            <a:r>
              <a:rPr lang="da-DK" b="1" dirty="0">
                <a:latin typeface="Tahoma" panose="020B0604030504040204" pitchFamily="34" charset="0"/>
                <a:ea typeface="Tahoma" panose="020B0604030504040204" pitchFamily="34" charset="0"/>
                <a:cs typeface="Tahoma" panose="020B0604030504040204" pitchFamily="34" charset="0"/>
              </a:rPr>
              <a:t> </a:t>
            </a:r>
            <a:r>
              <a:rPr lang="da-DK" dirty="0">
                <a:latin typeface="Tahoma" panose="020B0604030504040204" pitchFamily="34" charset="0"/>
                <a:ea typeface="Tahoma" panose="020B0604030504040204" pitchFamily="34" charset="0"/>
                <a:cs typeface="Tahoma" panose="020B0604030504040204" pitchFamily="34" charset="0"/>
              </a:rPr>
              <a:t>lever, til sidst skal han stå frem på jorden. Når min hud er skrællet af, når mit kød er tæret bort, skal jeg skue Gud;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1576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19, 23-26</a:t>
            </a:r>
          </a:p>
        </p:txBody>
      </p:sp>
      <p:sp>
        <p:nvSpPr>
          <p:cNvPr id="5" name="Tekstfelt 4">
            <a:extLst>
              <a:ext uri="{FF2B5EF4-FFF2-40B4-BE49-F238E27FC236}">
                <a16:creationId xmlns:a16="http://schemas.microsoft.com/office/drawing/2014/main" id="{B7F056E6-4053-77FE-94E2-90956CE8E73F}"/>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F79ABF26-8452-B93D-E9C0-AB747F8BF8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704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Visdom</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Sølvet har sin mine, guldet sit sted, hvor det vaskes ud. Jern hentes op af jorden, kobber udsmeltes af sten.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70084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28, 1-2</a:t>
            </a:r>
          </a:p>
        </p:txBody>
      </p:sp>
      <p:sp>
        <p:nvSpPr>
          <p:cNvPr id="7" name="Tekstfelt 6">
            <a:extLst>
              <a:ext uri="{FF2B5EF4-FFF2-40B4-BE49-F238E27FC236}">
                <a16:creationId xmlns:a16="http://schemas.microsoft.com/office/drawing/2014/main" id="{65F93373-FB81-8AD4-2E1F-7EB41CDBAAAE}"/>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Pleiades,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NASA/ESA/AURA/Caltech</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2D394441-AC09-4DC5-D9B7-5D7953055A7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78" r="2157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38731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Introduktion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03537"/>
          </a:xfrm>
        </p:spPr>
        <p:txBody>
          <a:bodyPr>
            <a:normAutofit fontScale="85000" lnSpcReduction="200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Hans sønner holdt gilde hos hinanden efter tur. De indbød også deres tre søstre til at spise og drikke sammen med sig. Når gildedagene var forbi, sendte Job bud efter dem og helligede dem; tidligt næste morgen bragte han brændofre, ét for hver af dem, for han tænkte: »Mine sønner kunne jo have syndet og </a:t>
            </a:r>
            <a:r>
              <a:rPr lang="da-DK" b="1" u="sng" dirty="0">
                <a:latin typeface="Tahoma" panose="020B0604030504040204" pitchFamily="34" charset="0"/>
                <a:ea typeface="Tahoma" panose="020B0604030504040204" pitchFamily="34" charset="0"/>
                <a:cs typeface="Tahoma" panose="020B0604030504040204" pitchFamily="34" charset="0"/>
              </a:rPr>
              <a:t>forbandet</a:t>
            </a:r>
            <a:r>
              <a:rPr lang="da-DK" dirty="0">
                <a:latin typeface="Tahoma" panose="020B0604030504040204" pitchFamily="34" charset="0"/>
                <a:ea typeface="Tahoma" panose="020B0604030504040204" pitchFamily="34" charset="0"/>
                <a:cs typeface="Tahoma" panose="020B0604030504040204" pitchFamily="34" charset="0"/>
              </a:rPr>
              <a:t> Gud i deres hjerte.« Sådan gjorde Job hver gang. </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62871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4-5</a:t>
            </a:r>
          </a:p>
        </p:txBody>
      </p:sp>
      <p:sp>
        <p:nvSpPr>
          <p:cNvPr id="4" name="Tekstfelt 3">
            <a:extLst>
              <a:ext uri="{FF2B5EF4-FFF2-40B4-BE49-F238E27FC236}">
                <a16:creationId xmlns:a16="http://schemas.microsoft.com/office/drawing/2014/main" id="{68F397E5-8D3A-7727-C856-8DAE552B2C3B}"/>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Jobs offer,</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UKENDT</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84632DF4-A64A-2B34-44D6-3DE4894A94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43" r="6243"/>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67210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Visdom</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Men visdommen, hvor finder man den? Hvor bor indsigten? Mennesker kender ikke vejen til den, den findes ikke i de levendes land.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12174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28, 12-13</a:t>
            </a:r>
          </a:p>
        </p:txBody>
      </p:sp>
      <p:sp>
        <p:nvSpPr>
          <p:cNvPr id="5" name="Tekstfelt 4">
            <a:extLst>
              <a:ext uri="{FF2B5EF4-FFF2-40B4-BE49-F238E27FC236}">
                <a16:creationId xmlns:a16="http://schemas.microsoft.com/office/drawing/2014/main" id="{DE2A3D48-7DCA-07E9-5EB7-BE89F508188D}"/>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Pleiades,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NASA/ESA/AURA/Caltech</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8D35838D-357F-31CB-02BF-5BD251731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78" r="2157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766960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Visdom</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Dybet siger: »Den er ikke hos mig!« Havet siger: »Hos mig er den ikke!«</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Underverden og død siger: »Kun rygtet om den er kommet os for øre.«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63869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28, 14+22</a:t>
            </a:r>
          </a:p>
        </p:txBody>
      </p:sp>
      <p:sp>
        <p:nvSpPr>
          <p:cNvPr id="7" name="Tekstfelt 6">
            <a:extLst>
              <a:ext uri="{FF2B5EF4-FFF2-40B4-BE49-F238E27FC236}">
                <a16:creationId xmlns:a16="http://schemas.microsoft.com/office/drawing/2014/main" id="{C1AE727F-ECA9-9074-F876-B1F4F498E433}"/>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Pleiades,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NASA/ESA/AURA/Caltech</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F9933105-9962-1480-6486-61BE140451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78" r="2157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657602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Visdom</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Kun Gud kender vejen til den, kun han ved, hvor den bor, [...]</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Og til mennesket sagde han: »At frygte Herren, det er visdom, at holde sig fra det onde er indsigt.«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64126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28, 23+28</a:t>
            </a:r>
          </a:p>
        </p:txBody>
      </p:sp>
      <p:sp>
        <p:nvSpPr>
          <p:cNvPr id="5" name="Tekstfelt 4">
            <a:extLst>
              <a:ext uri="{FF2B5EF4-FFF2-40B4-BE49-F238E27FC236}">
                <a16:creationId xmlns:a16="http://schemas.microsoft.com/office/drawing/2014/main" id="{4BCAB6F4-6B6B-544C-02FF-9FE961EEB696}"/>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Pleiades,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NASA/ESA/AURA/Caltech</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D81C9898-526F-D16F-C678-5F29A018BE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78" r="2157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530543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erklæring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1" y="1825625"/>
            <a:ext cx="5257800" cy="4351338"/>
          </a:xfrm>
        </p:spPr>
        <p:txBody>
          <a:bodyPr>
            <a:normAutofit/>
          </a:bodyPr>
          <a:lstStyle/>
          <a:p>
            <a:pPr marL="0" indent="0">
              <a:lnSpc>
                <a:spcPct val="100000"/>
              </a:lnSpc>
              <a:buNone/>
            </a:pPr>
            <a:r>
              <a:rPr lang="da-DK" b="1" u="sng" dirty="0">
                <a:latin typeface="Tahoma" panose="020B0604030504040204" pitchFamily="34" charset="0"/>
                <a:ea typeface="Tahoma" panose="020B0604030504040204" pitchFamily="34" charset="0"/>
                <a:cs typeface="Tahoma" panose="020B0604030504040204" pitchFamily="34" charset="0"/>
              </a:rPr>
              <a:t>Gid alt var som i gamle dage</a:t>
            </a:r>
            <a:r>
              <a:rPr lang="da-DK" dirty="0">
                <a:latin typeface="Tahoma" panose="020B0604030504040204" pitchFamily="34" charset="0"/>
                <a:ea typeface="Tahoma" panose="020B0604030504040204" pitchFamily="34" charset="0"/>
                <a:cs typeface="Tahoma" panose="020B0604030504040204" pitchFamily="34" charset="0"/>
              </a:rPr>
              <a:t>, som dengang Gud beskyttede mig og lod sin lampe lyse over mit hoved, så jeg ved dens lys kunne vandre i mørket. Sådan havde jeg det i mine velmagtsdage, da Gud skærmede mit telt, da den Almægtige endnu var mig nær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6319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29, 2-5a</a:t>
            </a:r>
          </a:p>
        </p:txBody>
      </p:sp>
      <p:sp>
        <p:nvSpPr>
          <p:cNvPr id="5" name="Tekstfelt 4">
            <a:extLst>
              <a:ext uri="{FF2B5EF4-FFF2-40B4-BE49-F238E27FC236}">
                <a16:creationId xmlns:a16="http://schemas.microsoft.com/office/drawing/2014/main" id="{BE0E747A-FBDB-3675-129D-400C8C01A71E}"/>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BE3AD359-82B6-CD12-4A10-AD76EABCA8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6607732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erklæring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1" y="1825625"/>
            <a:ext cx="5257799"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Jeg reddede den hjælpeløse, der råbte om hjælp, den faderløse og den, som ingen hjælper havde. [...] Jeg var den blindes øjne og den lammes fødder.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3216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29, 12-15</a:t>
            </a:r>
          </a:p>
        </p:txBody>
      </p:sp>
      <p:sp>
        <p:nvSpPr>
          <p:cNvPr id="5" name="Tekstfelt 4">
            <a:extLst>
              <a:ext uri="{FF2B5EF4-FFF2-40B4-BE49-F238E27FC236}">
                <a16:creationId xmlns:a16="http://schemas.microsoft.com/office/drawing/2014/main" id="{87A4AC8D-3814-D47A-E067-2D5A0F602F33}"/>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9E1443EE-7A10-72CF-06B9-43F68743E3B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00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erklæring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799"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Jeg smilede til dem, og de fattede mod, mit ansigt lyste mod dem, og de gav ikke op.</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Men nu ler de ad mig</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6495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29, 24</a:t>
            </a:r>
          </a:p>
        </p:txBody>
      </p:sp>
      <p:sp>
        <p:nvSpPr>
          <p:cNvPr id="5" name="Tekstfelt 4">
            <a:extLst>
              <a:ext uri="{FF2B5EF4-FFF2-40B4-BE49-F238E27FC236}">
                <a16:creationId xmlns:a16="http://schemas.microsoft.com/office/drawing/2014/main" id="{D367493E-9C01-0B6A-5C95-9F6504C81E55}"/>
              </a:ext>
            </a:extLst>
          </p:cNvPr>
          <p:cNvSpPr txBox="1"/>
          <p:nvPr/>
        </p:nvSpPr>
        <p:spPr>
          <a:xfrm>
            <a:off x="838200" y="4329073"/>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30, 1a</a:t>
            </a:r>
          </a:p>
        </p:txBody>
      </p:sp>
      <p:sp>
        <p:nvSpPr>
          <p:cNvPr id="6" name="Tekstfelt 5">
            <a:extLst>
              <a:ext uri="{FF2B5EF4-FFF2-40B4-BE49-F238E27FC236}">
                <a16:creationId xmlns:a16="http://schemas.microsoft.com/office/drawing/2014/main" id="{E862FF64-8B70-0058-89E6-9048C5606313}"/>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79EC9619-1749-FCB8-E574-EBFB6043867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099921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erklæring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Rædsler er vendt mod mig, min værdighed er blæst bort som af vinden, mit håb om frelse er forsvundet som en sky.</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70681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30, 15</a:t>
            </a:r>
          </a:p>
        </p:txBody>
      </p:sp>
      <p:sp>
        <p:nvSpPr>
          <p:cNvPr id="5" name="Tekstfelt 4">
            <a:extLst>
              <a:ext uri="{FF2B5EF4-FFF2-40B4-BE49-F238E27FC236}">
                <a16:creationId xmlns:a16="http://schemas.microsoft.com/office/drawing/2014/main" id="{69957503-D677-F4F2-383B-3A615B6349FA}"/>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My Life is Wind,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4553BBE8-776F-FF14-74FF-BDB74B3060B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 b="1929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721591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erklæring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Har jeg, ligesom andre, skjult mine overtrædelser og stukket min brøde i lommen[?]</a:t>
            </a:r>
          </a:p>
        </p:txBody>
      </p:sp>
      <p:sp>
        <p:nvSpPr>
          <p:cNvPr id="6" name="Tekstfelt 5">
            <a:extLst>
              <a:ext uri="{FF2B5EF4-FFF2-40B4-BE49-F238E27FC236}">
                <a16:creationId xmlns:a16="http://schemas.microsoft.com/office/drawing/2014/main" id="{460C4F05-FB0B-486B-85E8-BEE1547E67A2}"/>
              </a:ext>
            </a:extLst>
          </p:cNvPr>
          <p:cNvSpPr txBox="1"/>
          <p:nvPr/>
        </p:nvSpPr>
        <p:spPr>
          <a:xfrm>
            <a:off x="7422727" y="6092764"/>
            <a:ext cx="414794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Adam and Eve try to hide from the sight of God,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JULIUS SCHNORR VON CAROLSFELD</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5533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31, 33</a:t>
            </a:r>
          </a:p>
        </p:txBody>
      </p:sp>
      <p:pic>
        <p:nvPicPr>
          <p:cNvPr id="7" name="Picture 2">
            <a:extLst>
              <a:ext uri="{FF2B5EF4-FFF2-40B4-BE49-F238E27FC236}">
                <a16:creationId xmlns:a16="http://schemas.microsoft.com/office/drawing/2014/main" id="{CDF15CAC-106A-1B8E-49A2-BC49266CF6D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23" r="2798"/>
          <a:stretch/>
        </p:blipFill>
        <p:spPr bwMode="auto">
          <a:xfrm>
            <a:off x="6693876" y="796159"/>
            <a:ext cx="487679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557907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erklæring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Gid nogen ville høre på mig! Her er mit indlæg med underskrift, nu må den Almægtige svare mig.</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70681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31, 35a</a:t>
            </a:r>
          </a:p>
        </p:txBody>
      </p:sp>
      <p:sp>
        <p:nvSpPr>
          <p:cNvPr id="5" name="Tekstfelt 4">
            <a:extLst>
              <a:ext uri="{FF2B5EF4-FFF2-40B4-BE49-F238E27FC236}">
                <a16:creationId xmlns:a16="http://schemas.microsoft.com/office/drawing/2014/main" id="{6F0C2028-7678-80E2-98F6-6CABE6C4F5E5}"/>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Medieval scribe,</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UKENDT</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737A37BD-534E-D704-665C-3E900BC6CA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6346" r="2634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BCAFD700-35A0-434C-D452-CA3B24374200}"/>
              </a:ext>
            </a:extLst>
          </p:cNvPr>
          <p:cNvSpPr txBox="1"/>
          <p:nvPr/>
        </p:nvSpPr>
        <p:spPr>
          <a:xfrm>
            <a:off x="838200" y="1342658"/>
            <a:ext cx="4284656" cy="276999"/>
          </a:xfrm>
          <a:prstGeom prst="rect">
            <a:avLst/>
          </a:prstGeom>
          <a:noFill/>
        </p:spPr>
        <p:txBody>
          <a:bodyPr wrap="square" rtlCol="0">
            <a:spAutoFit/>
          </a:bodyPr>
          <a:lstStyle/>
          <a:p>
            <a:r>
              <a:rPr lang="he-IL"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אִיּוֹב</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en-US" sz="12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Hadet</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31070964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Elihu</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fontScale="70000" lnSpcReduction="20000"/>
          </a:bodyPr>
          <a:lstStyle/>
          <a:p>
            <a:pPr marL="0" indent="0">
              <a:lnSpc>
                <a:spcPct val="120000"/>
              </a:lnSpc>
              <a:buNone/>
            </a:pPr>
            <a:r>
              <a:rPr lang="da-DK" dirty="0">
                <a:latin typeface="Tahoma" panose="020B0604030504040204" pitchFamily="34" charset="0"/>
                <a:ea typeface="Tahoma" panose="020B0604030504040204" pitchFamily="34" charset="0"/>
                <a:cs typeface="Tahoma" panose="020B0604030504040204" pitchFamily="34" charset="0"/>
              </a:rPr>
              <a:t>Jeg er ung, og I er gamle.</a:t>
            </a:r>
          </a:p>
          <a:p>
            <a:pPr marL="0" indent="0">
              <a:lnSpc>
                <a:spcPct val="120000"/>
              </a:lnSpc>
              <a:buNone/>
            </a:pPr>
            <a:r>
              <a:rPr lang="da-DK" dirty="0">
                <a:latin typeface="Tahoma" panose="020B0604030504040204" pitchFamily="34" charset="0"/>
                <a:ea typeface="Tahoma" panose="020B0604030504040204" pitchFamily="34" charset="0"/>
                <a:cs typeface="Tahoma" panose="020B0604030504040204" pitchFamily="34" charset="0"/>
              </a:rPr>
              <a:t>Derfor holdt jeg mig frygtsomt tilbage fra at give jer del i min viden;</a:t>
            </a:r>
          </a:p>
          <a:p>
            <a:pPr marL="0" indent="0">
              <a:lnSpc>
                <a:spcPct val="120000"/>
              </a:lnSpc>
              <a:buNone/>
            </a:pPr>
            <a:r>
              <a:rPr lang="da-DK" dirty="0">
                <a:latin typeface="Tahoma" panose="020B0604030504040204" pitchFamily="34" charset="0"/>
                <a:ea typeface="Tahoma" panose="020B0604030504040204" pitchFamily="34" charset="0"/>
                <a:cs typeface="Tahoma" panose="020B0604030504040204" pitchFamily="34" charset="0"/>
              </a:rPr>
              <a:t>jeg tænkte: Lad alderdommen tale, lad den høje alder forkynde visdom.</a:t>
            </a:r>
          </a:p>
          <a:p>
            <a:pPr marL="0" indent="0">
              <a:lnSpc>
                <a:spcPct val="120000"/>
              </a:lnSpc>
              <a:buNone/>
            </a:pPr>
            <a:r>
              <a:rPr lang="da-DK" dirty="0">
                <a:latin typeface="Tahoma" panose="020B0604030504040204" pitchFamily="34" charset="0"/>
                <a:ea typeface="Tahoma" panose="020B0604030504040204" pitchFamily="34" charset="0"/>
                <a:cs typeface="Tahoma" panose="020B0604030504040204" pitchFamily="34" charset="0"/>
              </a:rPr>
              <a:t>Men det er den ånd, som er i mennesket, den Almægtiges ånde, der giver dem indsigt;</a:t>
            </a:r>
          </a:p>
          <a:p>
            <a:pPr marL="0" indent="0">
              <a:lnSpc>
                <a:spcPct val="120000"/>
              </a:lnSpc>
              <a:buNone/>
            </a:pPr>
            <a:r>
              <a:rPr lang="da-DK" dirty="0">
                <a:latin typeface="Tahoma" panose="020B0604030504040204" pitchFamily="34" charset="0"/>
                <a:ea typeface="Tahoma" panose="020B0604030504040204" pitchFamily="34" charset="0"/>
                <a:cs typeface="Tahoma" panose="020B0604030504040204" pitchFamily="34" charset="0"/>
              </a:rPr>
              <a:t>det er ikke, fordi de er til års, at de er vise, det er ikke, fordi de er gamle, at de ved, hvad ret er.</a:t>
            </a:r>
          </a:p>
        </p:txBody>
      </p:sp>
      <p:pic>
        <p:nvPicPr>
          <p:cNvPr id="7" name="Picture 2">
            <a:extLst>
              <a:ext uri="{FF2B5EF4-FFF2-40B4-BE49-F238E27FC236}">
                <a16:creationId xmlns:a16="http://schemas.microsoft.com/office/drawing/2014/main" id="{1075DFB2-481D-D4D3-1993-D28D342AC94F}"/>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4182" r="2676" b="4150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Tekstfelt 7">
            <a:extLst>
              <a:ext uri="{FF2B5EF4-FFF2-40B4-BE49-F238E27FC236}">
                <a16:creationId xmlns:a16="http://schemas.microsoft.com/office/drawing/2014/main" id="{1F06251C-E55C-2BBD-C85D-A1F8CEA3E3A6}"/>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and Elihu,</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
        <p:nvSpPr>
          <p:cNvPr id="4" name="Tekstfelt 3">
            <a:extLst>
              <a:ext uri="{FF2B5EF4-FFF2-40B4-BE49-F238E27FC236}">
                <a16:creationId xmlns:a16="http://schemas.microsoft.com/office/drawing/2014/main" id="{4C1E72BE-D3D4-02C5-AECF-9A13524351FA}"/>
              </a:ext>
            </a:extLst>
          </p:cNvPr>
          <p:cNvSpPr txBox="1"/>
          <p:nvPr/>
        </p:nvSpPr>
        <p:spPr>
          <a:xfrm>
            <a:off x="838200" y="5540363"/>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32, 6-9</a:t>
            </a:r>
          </a:p>
        </p:txBody>
      </p:sp>
    </p:spTree>
    <p:extLst>
      <p:ext uri="{BB962C8B-B14F-4D97-AF65-F5344CB8AC3E}">
        <p14:creationId xmlns:p14="http://schemas.microsoft.com/office/powerpoint/2010/main" val="154439696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En udfordring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4638675" cy="4103537"/>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En dag kom gudssønnerne og trådte frem for Herren; blandt dem var også </a:t>
            </a:r>
            <a:r>
              <a:rPr lang="da-DK" b="1" u="sng" dirty="0">
                <a:latin typeface="Tahoma" panose="020B0604030504040204" pitchFamily="34" charset="0"/>
                <a:ea typeface="Tahoma" panose="020B0604030504040204" pitchFamily="34" charset="0"/>
                <a:cs typeface="Tahoma" panose="020B0604030504040204" pitchFamily="34" charset="0"/>
              </a:rPr>
              <a:t>Satan</a:t>
            </a:r>
            <a:r>
              <a:rPr lang="da-DK" dirty="0">
                <a:latin typeface="Tahoma" panose="020B0604030504040204" pitchFamily="34" charset="0"/>
                <a:ea typeface="Tahoma" panose="020B0604030504040204" pitchFamily="34" charset="0"/>
                <a:cs typeface="Tahoma" panose="020B0604030504040204" pitchFamily="34" charset="0"/>
              </a:rPr>
              <a:t>. Herren spurgte </a:t>
            </a:r>
            <a:r>
              <a:rPr lang="da-DK" b="1" u="sng" dirty="0">
                <a:latin typeface="Tahoma" panose="020B0604030504040204" pitchFamily="34" charset="0"/>
                <a:ea typeface="Tahoma" panose="020B0604030504040204" pitchFamily="34" charset="0"/>
                <a:cs typeface="Tahoma" panose="020B0604030504040204" pitchFamily="34" charset="0"/>
              </a:rPr>
              <a:t>Satan</a:t>
            </a:r>
            <a:r>
              <a:rPr lang="da-DK" dirty="0">
                <a:latin typeface="Tahoma" panose="020B0604030504040204" pitchFamily="34" charset="0"/>
                <a:ea typeface="Tahoma" panose="020B0604030504040204" pitchFamily="34" charset="0"/>
                <a:cs typeface="Tahoma" panose="020B0604030504040204" pitchFamily="34" charset="0"/>
              </a:rPr>
              <a:t>: »Hvor kommer du fra?« </a:t>
            </a:r>
            <a:r>
              <a:rPr lang="da-DK" b="1" u="sng" dirty="0">
                <a:latin typeface="Tahoma" panose="020B0604030504040204" pitchFamily="34" charset="0"/>
                <a:ea typeface="Tahoma" panose="020B0604030504040204" pitchFamily="34" charset="0"/>
                <a:cs typeface="Tahoma" panose="020B0604030504040204" pitchFamily="34" charset="0"/>
              </a:rPr>
              <a:t>Satan</a:t>
            </a:r>
            <a:r>
              <a:rPr lang="da-DK" dirty="0">
                <a:latin typeface="Tahoma" panose="020B0604030504040204" pitchFamily="34" charset="0"/>
                <a:ea typeface="Tahoma" panose="020B0604030504040204" pitchFamily="34" charset="0"/>
                <a:cs typeface="Tahoma" panose="020B0604030504040204" pitchFamily="34" charset="0"/>
              </a:rPr>
              <a:t> svarede: »Jeg har gennemvandret jorden på kryds og tværs.«</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44160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6-7</a:t>
            </a:r>
          </a:p>
        </p:txBody>
      </p:sp>
      <p:sp>
        <p:nvSpPr>
          <p:cNvPr id="4" name="Tekstfelt 3">
            <a:extLst>
              <a:ext uri="{FF2B5EF4-FFF2-40B4-BE49-F238E27FC236}">
                <a16:creationId xmlns:a16="http://schemas.microsoft.com/office/drawing/2014/main" id="{205E3A4C-2792-D6EA-46A1-D2C3078C1373}"/>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Satan before the Lord,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CORRADO GIAQUINTO</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CCC0B894-D71D-7EC1-A015-3B4147702E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34" r="1283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304326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Elihu</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fontScale="92500" lnSpcReduction="100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Du sagde jo til mig, jeg hørte dig sige: »Jeg er ren og uden overtrædelser, jeg er pletfri og har ingen skyld. Gud har skabt fjendskabet mellem os, han regner mig for sin fjende. Han har lagt mine fødder i blokken, han vogter på alle mine veje.« Jeg svarer dig: Du har ikke ret! for Gud er større end mennesker.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92124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33, 9-12</a:t>
            </a:r>
          </a:p>
        </p:txBody>
      </p:sp>
      <p:pic>
        <p:nvPicPr>
          <p:cNvPr id="5" name="Picture 2">
            <a:extLst>
              <a:ext uri="{FF2B5EF4-FFF2-40B4-BE49-F238E27FC236}">
                <a16:creationId xmlns:a16="http://schemas.microsoft.com/office/drawing/2014/main" id="{C9056034-87A1-27AE-3D42-825B47A9B240}"/>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4182" r="2676" b="4150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A3956F4B-A22A-77E3-9DC8-8F3085C4DC0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and Elihu,</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105231388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Elihu</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Selv når du siger, du ikke ser ham, </a:t>
            </a:r>
            <a:r>
              <a:rPr lang="da-DK" b="1" u="sng" dirty="0">
                <a:latin typeface="Tahoma" panose="020B0604030504040204" pitchFamily="34" charset="0"/>
                <a:ea typeface="Tahoma" panose="020B0604030504040204" pitchFamily="34" charset="0"/>
                <a:cs typeface="Tahoma" panose="020B0604030504040204" pitchFamily="34" charset="0"/>
              </a:rPr>
              <a:t>har han din sag for øje</a:t>
            </a:r>
            <a:r>
              <a:rPr lang="da-DK" dirty="0">
                <a:latin typeface="Tahoma" panose="020B0604030504040204" pitchFamily="34" charset="0"/>
                <a:ea typeface="Tahoma" panose="020B0604030504040204" pitchFamily="34" charset="0"/>
                <a:cs typeface="Tahoma" panose="020B0604030504040204" pitchFamily="34" charset="0"/>
              </a:rPr>
              <a:t>, og du må vente på ham. Men nu, da Gud ikke straffer i sin vrede og ikke ænser overmod, åbner Job munden med </a:t>
            </a:r>
            <a:r>
              <a:rPr lang="da-DK" b="1" u="sng" dirty="0">
                <a:latin typeface="Tahoma" panose="020B0604030504040204" pitchFamily="34" charset="0"/>
                <a:ea typeface="Tahoma" panose="020B0604030504040204" pitchFamily="34" charset="0"/>
                <a:cs typeface="Tahoma" panose="020B0604030504040204" pitchFamily="34" charset="0"/>
              </a:rPr>
              <a:t>tom snak</a:t>
            </a:r>
            <a:r>
              <a:rPr lang="da-DK" dirty="0">
                <a:latin typeface="Tahoma" panose="020B0604030504040204" pitchFamily="34" charset="0"/>
                <a:ea typeface="Tahoma" panose="020B0604030504040204" pitchFamily="34" charset="0"/>
                <a:cs typeface="Tahoma" panose="020B0604030504040204" pitchFamily="34" charset="0"/>
              </a:rPr>
              <a:t>, i sin uforstand bruger han en overflod af ord.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42200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35, 14-16</a:t>
            </a:r>
          </a:p>
        </p:txBody>
      </p:sp>
      <p:pic>
        <p:nvPicPr>
          <p:cNvPr id="5" name="Picture 2">
            <a:extLst>
              <a:ext uri="{FF2B5EF4-FFF2-40B4-BE49-F238E27FC236}">
                <a16:creationId xmlns:a16="http://schemas.microsoft.com/office/drawing/2014/main" id="{C9056034-87A1-27AE-3D42-825B47A9B240}"/>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4182" r="2676" b="4150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A3956F4B-A22A-77E3-9DC8-8F3085C4DC0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and Elihu,</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51793553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Elihu</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 han gennemskuer, hvad [mennesket] gør, en nat bringer han ødelæggelse, så de knuses. Han giver dem stokkeslag i al offentlighed, </a:t>
            </a:r>
            <a:r>
              <a:rPr lang="da-DK" b="1" u="sng" dirty="0">
                <a:latin typeface="Tahoma" panose="020B0604030504040204" pitchFamily="34" charset="0"/>
                <a:ea typeface="Tahoma" panose="020B0604030504040204" pitchFamily="34" charset="0"/>
                <a:cs typeface="Tahoma" panose="020B0604030504040204" pitchFamily="34" charset="0"/>
              </a:rPr>
              <a:t>som om de var skyldige</a:t>
            </a:r>
            <a:r>
              <a:rPr lang="da-DK" dirty="0">
                <a:latin typeface="Tahoma" panose="020B0604030504040204" pitchFamily="34" charset="0"/>
                <a:ea typeface="Tahoma" panose="020B0604030504040204" pitchFamily="34" charset="0"/>
                <a:cs typeface="Tahoma" panose="020B0604030504040204" pitchFamily="34" charset="0"/>
              </a:rPr>
              <a: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5449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t>
            </a:r>
            <a:r>
              <a:rPr lang="en-US" sz="12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34, 25-26</a:t>
            </a:r>
            <a:endPar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5" name="Picture 2">
            <a:extLst>
              <a:ext uri="{FF2B5EF4-FFF2-40B4-BE49-F238E27FC236}">
                <a16:creationId xmlns:a16="http://schemas.microsoft.com/office/drawing/2014/main" id="{C9056034-87A1-27AE-3D42-825B47A9B240}"/>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4182" r="2676" b="4150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A3956F4B-A22A-77E3-9DC8-8F3085C4DC0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and Elihu,</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193420655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Elihu</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Tag dig i agt, vend dig ikke til ondskab, det var jo derfor, du blev prøvet med lidelse. Hvor er Gud ophøjet i sin vælde! Findes der en vejleder som han?</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Hør dog dette, Job, stands op og giv agt på alle Guds undere!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13246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36, 21-22</a:t>
            </a:r>
          </a:p>
        </p:txBody>
      </p:sp>
      <p:pic>
        <p:nvPicPr>
          <p:cNvPr id="5" name="Picture 2">
            <a:extLst>
              <a:ext uri="{FF2B5EF4-FFF2-40B4-BE49-F238E27FC236}">
                <a16:creationId xmlns:a16="http://schemas.microsoft.com/office/drawing/2014/main" id="{C9056034-87A1-27AE-3D42-825B47A9B240}"/>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4182" r="2676" b="4150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A3956F4B-A22A-77E3-9DC8-8F3085C4DC0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and Elihu,</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
        <p:nvSpPr>
          <p:cNvPr id="6" name="Tekstfelt 5">
            <a:extLst>
              <a:ext uri="{FF2B5EF4-FFF2-40B4-BE49-F238E27FC236}">
                <a16:creationId xmlns:a16="http://schemas.microsoft.com/office/drawing/2014/main" id="{57DCC362-FCAB-29A0-2AF1-2D7AE6B7AFDC}"/>
              </a:ext>
            </a:extLst>
          </p:cNvPr>
          <p:cNvSpPr txBox="1"/>
          <p:nvPr/>
        </p:nvSpPr>
        <p:spPr>
          <a:xfrm>
            <a:off x="838200" y="569163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37, 14</a:t>
            </a:r>
          </a:p>
        </p:txBody>
      </p:sp>
    </p:spTree>
    <p:extLst>
      <p:ext uri="{BB962C8B-B14F-4D97-AF65-F5344CB8AC3E}">
        <p14:creationId xmlns:p14="http://schemas.microsoft.com/office/powerpoint/2010/main" val="120757999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Elihu</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32413"/>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”Indsigt kommer fra Gud”</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”Gud har din sag for øje”</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”Din smerte er for at holde dig fra ondskab”</a:t>
            </a:r>
          </a:p>
        </p:txBody>
      </p:sp>
      <p:pic>
        <p:nvPicPr>
          <p:cNvPr id="7" name="Picture 2">
            <a:extLst>
              <a:ext uri="{FF2B5EF4-FFF2-40B4-BE49-F238E27FC236}">
                <a16:creationId xmlns:a16="http://schemas.microsoft.com/office/drawing/2014/main" id="{1075DFB2-481D-D4D3-1993-D28D342AC94F}"/>
              </a:ext>
            </a:extLst>
          </p:cNvPr>
          <p:cNvPicPr>
            <a:picLocks noChangeAspect="1" noChangeArrowheads="1"/>
          </p:cNvPicPr>
          <p:nvPr/>
        </p:nvPicPr>
        <p:blipFill rotWithShape="1">
          <a:blip r:embed="rId3">
            <a:duotone>
              <a:prstClr val="black"/>
              <a:schemeClr val="tx2">
                <a:tint val="45000"/>
                <a:satMod val="400000"/>
              </a:schemeClr>
            </a:duotone>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l="44182" r="2676" b="41506"/>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2752DAFD-556F-3DAC-5B61-5408A1E93A5F}"/>
              </a:ext>
            </a:extLst>
          </p:cNvPr>
          <p:cNvSpPr txBox="1"/>
          <p:nvPr/>
        </p:nvSpPr>
        <p:spPr>
          <a:xfrm>
            <a:off x="838200" y="1342658"/>
            <a:ext cx="4284656" cy="276999"/>
          </a:xfrm>
          <a:prstGeom prst="rect">
            <a:avLst/>
          </a:prstGeom>
          <a:noFill/>
        </p:spPr>
        <p:txBody>
          <a:bodyPr wrap="square" rtlCol="0">
            <a:spAutoFit/>
          </a:bodyPr>
          <a:lstStyle/>
          <a:p>
            <a:r>
              <a:rPr lang="he-IL"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אֱלִיהוּ</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Han er min gud</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p:txBody>
      </p:sp>
      <p:sp>
        <p:nvSpPr>
          <p:cNvPr id="8" name="Tekstfelt 7">
            <a:extLst>
              <a:ext uri="{FF2B5EF4-FFF2-40B4-BE49-F238E27FC236}">
                <a16:creationId xmlns:a16="http://schemas.microsoft.com/office/drawing/2014/main" id="{1F06251C-E55C-2BBD-C85D-A1F8CEA3E3A6}"/>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and Elihu,</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BARRY MOSER</a:t>
            </a:r>
          </a:p>
        </p:txBody>
      </p:sp>
    </p:spTree>
    <p:extLst>
      <p:ext uri="{BB962C8B-B14F-4D97-AF65-F5344CB8AC3E}">
        <p14:creationId xmlns:p14="http://schemas.microsoft.com/office/powerpoint/2010/main" val="16257178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2688C5-1DA4-24D9-9364-B50BF81638EC}"/>
              </a:ext>
            </a:extLst>
          </p:cNvPr>
          <p:cNvSpPr>
            <a:spLocks noGrp="1"/>
          </p:cNvSpPr>
          <p:nvPr>
            <p:ph type="ctrTitle"/>
          </p:nvPr>
        </p:nvSpPr>
        <p:spPr>
          <a:xfrm>
            <a:off x="1524000" y="2980592"/>
            <a:ext cx="9144000" cy="896815"/>
          </a:xfrm>
        </p:spPr>
        <p:txBody>
          <a:bodyPr anchor="ctr">
            <a:normAutofit fontScale="90000"/>
          </a:bodyPr>
          <a:lstStyle/>
          <a:p>
            <a:r>
              <a:rPr lang="da-DK" b="1" dirty="0">
                <a:latin typeface="Tahoma" panose="020B0604030504040204" pitchFamily="34" charset="0"/>
                <a:ea typeface="Tahoma" panose="020B0604030504040204" pitchFamily="34" charset="0"/>
                <a:cs typeface="Tahoma" panose="020B0604030504040204" pitchFamily="34" charset="0"/>
              </a:rPr>
              <a:t>Nu kommer stormen...</a:t>
            </a:r>
          </a:p>
        </p:txBody>
      </p:sp>
    </p:spTree>
    <p:extLst>
      <p:ext uri="{BB962C8B-B14F-4D97-AF65-F5344CB8AC3E}">
        <p14:creationId xmlns:p14="http://schemas.microsoft.com/office/powerpoint/2010/main" val="106707139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Da talte Herren til Job inde fra stormen: </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Hvem er det, der med uforstandige ord formørker det, jeg har bestemt? Spænd bæltet om lænden som en mand, og giv mig svar, når jeg spørger dig!</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60945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38, 1-3</a:t>
            </a:r>
          </a:p>
        </p:txBody>
      </p:sp>
      <p:pic>
        <p:nvPicPr>
          <p:cNvPr id="5" name="Picture 2">
            <a:extLst>
              <a:ext uri="{FF2B5EF4-FFF2-40B4-BE49-F238E27FC236}">
                <a16:creationId xmlns:a16="http://schemas.microsoft.com/office/drawing/2014/main" id="{DE13E0A4-B269-95EB-1C7D-9C054B67D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4" t="7055" r="36018" b="634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5CF3826-F0AF-60F5-4C69-04C9170814E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Lightning in painting,</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BEOLIN.CLUB</a:t>
            </a:r>
          </a:p>
        </p:txBody>
      </p:sp>
    </p:spTree>
    <p:extLst>
      <p:ext uri="{BB962C8B-B14F-4D97-AF65-F5344CB8AC3E}">
        <p14:creationId xmlns:p14="http://schemas.microsoft.com/office/powerpoint/2010/main" val="118483458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Hvor var du, da jeg grundlagde jorden? Fortæl det, hvis du har forstand til det!</a:t>
            </a:r>
          </a:p>
          <a:p>
            <a:pPr marL="0" indent="0">
              <a:lnSpc>
                <a:spcPct val="100000"/>
              </a:lnSpc>
              <a:buNone/>
            </a:pPr>
            <a:r>
              <a:rPr lang="da-DK" b="1" u="sng" dirty="0">
                <a:latin typeface="Tahoma" panose="020B0604030504040204" pitchFamily="34" charset="0"/>
                <a:ea typeface="Tahoma" panose="020B0604030504040204" pitchFamily="34" charset="0"/>
                <a:cs typeface="Tahoma" panose="020B0604030504040204" pitchFamily="34" charset="0"/>
              </a:rPr>
              <a:t>Hvem</a:t>
            </a:r>
            <a:r>
              <a:rPr lang="da-DK" dirty="0">
                <a:latin typeface="Tahoma" panose="020B0604030504040204" pitchFamily="34" charset="0"/>
                <a:ea typeface="Tahoma" panose="020B0604030504040204" pitchFamily="34" charset="0"/>
                <a:cs typeface="Tahoma" panose="020B0604030504040204" pitchFamily="34" charset="0"/>
              </a:rPr>
              <a:t> bestemte dens mål – det ved du vel? </a:t>
            </a:r>
            <a:r>
              <a:rPr lang="da-DK" b="1" u="sng" dirty="0">
                <a:latin typeface="Tahoma" panose="020B0604030504040204" pitchFamily="34" charset="0"/>
                <a:ea typeface="Tahoma" panose="020B0604030504040204" pitchFamily="34" charset="0"/>
                <a:cs typeface="Tahoma" panose="020B0604030504040204" pitchFamily="34" charset="0"/>
              </a:rPr>
              <a:t>Hvem</a:t>
            </a:r>
            <a:r>
              <a:rPr lang="da-DK" dirty="0">
                <a:latin typeface="Tahoma" panose="020B0604030504040204" pitchFamily="34" charset="0"/>
                <a:ea typeface="Tahoma" panose="020B0604030504040204" pitchFamily="34" charset="0"/>
                <a:cs typeface="Tahoma" panose="020B0604030504040204" pitchFamily="34" charset="0"/>
              </a:rPr>
              <a:t> spændte målesnoren ud over den?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69505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38, 4-5</a:t>
            </a:r>
          </a:p>
        </p:txBody>
      </p:sp>
      <p:pic>
        <p:nvPicPr>
          <p:cNvPr id="5" name="Picture 2">
            <a:extLst>
              <a:ext uri="{FF2B5EF4-FFF2-40B4-BE49-F238E27FC236}">
                <a16:creationId xmlns:a16="http://schemas.microsoft.com/office/drawing/2014/main" id="{DE13E0A4-B269-95EB-1C7D-9C054B67D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4" t="7055" r="36018" b="634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5CF3826-F0AF-60F5-4C69-04C9170814E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Lightning in painting,</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BEOLIN.CLUB</a:t>
            </a:r>
          </a:p>
        </p:txBody>
      </p:sp>
    </p:spTree>
    <p:extLst>
      <p:ext uri="{BB962C8B-B14F-4D97-AF65-F5344CB8AC3E}">
        <p14:creationId xmlns:p14="http://schemas.microsoft.com/office/powerpoint/2010/main" val="193195215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fontScale="925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Hvem spærrede havet inde bag porte, da det brød ud af moderlivet, dengang jeg gav det skylaget til klædning og de mørke skyer til svøb, da jeg afstak en grænse for det og indsatte port og slå og sagde: »Hertil må du komme, ikke længere, her standser dine stolte bølger.«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4983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38, 8-11</a:t>
            </a:r>
          </a:p>
        </p:txBody>
      </p:sp>
      <p:pic>
        <p:nvPicPr>
          <p:cNvPr id="5" name="Picture 2">
            <a:extLst>
              <a:ext uri="{FF2B5EF4-FFF2-40B4-BE49-F238E27FC236}">
                <a16:creationId xmlns:a16="http://schemas.microsoft.com/office/drawing/2014/main" id="{DE13E0A4-B269-95EB-1C7D-9C054B67D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4" t="7055" r="36018" b="634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5CF3826-F0AF-60F5-4C69-04C9170814E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Lightning in painting,</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BEOLIN.CLUB</a:t>
            </a:r>
          </a:p>
        </p:txBody>
      </p:sp>
    </p:spTree>
    <p:extLst>
      <p:ext uri="{BB962C8B-B14F-4D97-AF65-F5344CB8AC3E}">
        <p14:creationId xmlns:p14="http://schemas.microsoft.com/office/powerpoint/2010/main" val="34209091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Hvem har boret kanaler til regnskyllene og banet vej for tordenskyerne, så det regner over det land, hvor ingen bor, over den ørken, der er uden mennesker,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79475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38, 25-26</a:t>
            </a:r>
          </a:p>
        </p:txBody>
      </p:sp>
      <p:pic>
        <p:nvPicPr>
          <p:cNvPr id="5" name="Picture 2">
            <a:extLst>
              <a:ext uri="{FF2B5EF4-FFF2-40B4-BE49-F238E27FC236}">
                <a16:creationId xmlns:a16="http://schemas.microsoft.com/office/drawing/2014/main" id="{DE13E0A4-B269-95EB-1C7D-9C054B67D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4" t="7055" r="36018" b="634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5CF3826-F0AF-60F5-4C69-04C9170814E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Lightning in painting,</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BEOLIN.CLUB</a:t>
            </a:r>
          </a:p>
        </p:txBody>
      </p:sp>
    </p:spTree>
    <p:extLst>
      <p:ext uri="{BB962C8B-B14F-4D97-AF65-F5344CB8AC3E}">
        <p14:creationId xmlns:p14="http://schemas.microsoft.com/office/powerpoint/2010/main" val="330120993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En udfordring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03537"/>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Herren spurgte ham: »Lagde du mærke til min tjener Job? Hans lige findes ikke på hele jorden; han er en retsindig og retskaffen og gudfrygtig mand, der holder sig fra det, der er ondt.« Satan svarede: »Det er vel ikke uden grund, at Job er gudfrygtig.</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82239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8-9</a:t>
            </a:r>
          </a:p>
        </p:txBody>
      </p:sp>
      <p:sp>
        <p:nvSpPr>
          <p:cNvPr id="4" name="Tekstfelt 3">
            <a:extLst>
              <a:ext uri="{FF2B5EF4-FFF2-40B4-BE49-F238E27FC236}">
                <a16:creationId xmlns:a16="http://schemas.microsoft.com/office/drawing/2014/main" id="{A81FBC2B-CFF1-AEFA-8FCB-1B696B66F68F}"/>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Satan before the Lord,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CORRADO GIAQUINTO</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8DA3616E-432E-8991-A357-0E9EF79BFC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34" r="1283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986454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lnSpcReduction="100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Og Herren sagde til Job: Vil den, som klager over den Almægtige, føre sag mod ham? Den, som går i rette med Gud, må give svar. Job svarede Herren:</a:t>
            </a:r>
          </a:p>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Nej, jeg er for ringe, hvad skal jeg svare dig? Jeg lægger hånden på munden.</a:t>
            </a:r>
          </a:p>
          <a:p>
            <a:pPr marL="0" indent="0">
              <a:lnSpc>
                <a:spcPct val="11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92124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1-4</a:t>
            </a:r>
          </a:p>
        </p:txBody>
      </p:sp>
      <p:pic>
        <p:nvPicPr>
          <p:cNvPr id="5" name="Picture 2">
            <a:extLst>
              <a:ext uri="{FF2B5EF4-FFF2-40B4-BE49-F238E27FC236}">
                <a16:creationId xmlns:a16="http://schemas.microsoft.com/office/drawing/2014/main" id="{DE13E0A4-B269-95EB-1C7D-9C054B67DB0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084" t="7055" r="36018" b="634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F5CF3826-F0AF-60F5-4C69-04C9170814E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Lightning in painting,</a:t>
            </a:r>
          </a:p>
          <a:p>
            <a:pPr algn="r"/>
            <a:r>
              <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BEOLIN.CLUB</a:t>
            </a:r>
          </a:p>
        </p:txBody>
      </p:sp>
    </p:spTree>
    <p:extLst>
      <p:ext uri="{BB962C8B-B14F-4D97-AF65-F5344CB8AC3E}">
        <p14:creationId xmlns:p14="http://schemas.microsoft.com/office/powerpoint/2010/main" val="296512612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Spænd bæltet om lænden som en mand, og giv mig svar, når jeg spørger dig! Skal du drage min retfærdighed i tvivl, dømme mig skyldig, så du selv kan få ret?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2101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7-8</a:t>
            </a:r>
          </a:p>
        </p:txBody>
      </p:sp>
      <p:sp>
        <p:nvSpPr>
          <p:cNvPr id="5" name="Tekstfelt 4">
            <a:extLst>
              <a:ext uri="{FF2B5EF4-FFF2-40B4-BE49-F238E27FC236}">
                <a16:creationId xmlns:a16="http://schemas.microsoft.com/office/drawing/2014/main" id="{B47B0F14-FC81-FCB8-8FD3-DB6650DA06BC}"/>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Jacob Wrestling with the Angel,</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GUSTAVE DORE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221BC16A-AC95-C6C0-9A2B-99D0A58A82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02" r="402"/>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08643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Nuvel, så rejs dig med pomp og pragt og stå i din magtfulde værdighed.</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Så smyk dig med storhed og vælde, klæd dig i højhed og pragt!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4578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10 (BDAN)</a:t>
            </a:r>
          </a:p>
        </p:txBody>
      </p:sp>
      <p:sp>
        <p:nvSpPr>
          <p:cNvPr id="5" name="Tekstfelt 4">
            <a:extLst>
              <a:ext uri="{FF2B5EF4-FFF2-40B4-BE49-F238E27FC236}">
                <a16:creationId xmlns:a16="http://schemas.microsoft.com/office/drawing/2014/main" id="{F43A6D18-316B-AB7C-DDC6-2A95347B2D89}"/>
              </a:ext>
            </a:extLst>
          </p:cNvPr>
          <p:cNvSpPr txBox="1"/>
          <p:nvPr/>
        </p:nvSpPr>
        <p:spPr>
          <a:xfrm>
            <a:off x="838200" y="5754522"/>
            <a:ext cx="4284656" cy="276999"/>
          </a:xfrm>
          <a:prstGeom prst="rect">
            <a:avLst/>
          </a:prstGeom>
          <a:noFill/>
        </p:spPr>
        <p:txBody>
          <a:bodyPr wrap="square" rtlCol="0">
            <a:spAutoFit/>
          </a:bodyPr>
          <a:lstStyle/>
          <a:p>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10 (Autoriseret)</a:t>
            </a:r>
          </a:p>
        </p:txBody>
      </p:sp>
      <p:sp>
        <p:nvSpPr>
          <p:cNvPr id="8" name="Tekstfelt 7">
            <a:extLst>
              <a:ext uri="{FF2B5EF4-FFF2-40B4-BE49-F238E27FC236}">
                <a16:creationId xmlns:a16="http://schemas.microsoft.com/office/drawing/2014/main" id="{E7EC34C7-1AC5-5057-4401-9F9DD3EBE149}"/>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Jesus Christ being crowned with thorns,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JAN MIENSE MOLENAER</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a:extLst>
              <a:ext uri="{FF2B5EF4-FFF2-40B4-BE49-F238E27FC236}">
                <a16:creationId xmlns:a16="http://schemas.microsoft.com/office/drawing/2014/main" id="{F35DBA6A-FA0D-6AA1-69A1-96384D0049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451" b="2451"/>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9649019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Udøs din heftige vrede, ydmyg de hovmodige med dit blik, undertving de hovmodige med dit blik, træd de ugudelige ned på stedet! Gem dem væk i jorden, spær dem inde i det skjulte; så vil jeg prise dig, for din højre hånd har skaffet dig sejr.</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82748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11-12</a:t>
            </a:r>
          </a:p>
        </p:txBody>
      </p:sp>
      <p:sp>
        <p:nvSpPr>
          <p:cNvPr id="5" name="Tekstfelt 4">
            <a:extLst>
              <a:ext uri="{FF2B5EF4-FFF2-40B4-BE49-F238E27FC236}">
                <a16:creationId xmlns:a16="http://schemas.microsoft.com/office/drawing/2014/main" id="{65B38478-5B1F-680E-BF33-C177162F6BB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Triumph of Judas Maccabeus,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PETER PAUL RUBENS</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B3789E5A-A13C-3465-4470-E5966369B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978" b="397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765199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4870938" cy="4351338"/>
          </a:xfrm>
        </p:spPr>
        <p:txBody>
          <a:bodyPr>
            <a:normAutofit/>
          </a:bodyPr>
          <a:lstStyle/>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Se dog Behemot! Jeg har skabt den såvel som dig.</a:t>
            </a:r>
          </a:p>
          <a:p>
            <a:pPr marL="0" indent="0">
              <a:lnSpc>
                <a:spcPct val="100000"/>
              </a:lnSpc>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Den er det ypperste af Guds værker, men dens skaber skal føre sværdet mod den.</a:t>
            </a:r>
          </a:p>
          <a:p>
            <a:pPr marL="0" indent="0">
              <a:lnSpc>
                <a:spcPct val="100000"/>
              </a:lnSpc>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Bjergene sørger for dens foder, [...]. Den ligger under lotusplanter, skjult i siv og sump. Lotusplanterne giver den skygge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254404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15</a:t>
            </a:r>
          </a:p>
        </p:txBody>
      </p:sp>
      <p:sp>
        <p:nvSpPr>
          <p:cNvPr id="5" name="Pladsholder til indhold 2">
            <a:extLst>
              <a:ext uri="{FF2B5EF4-FFF2-40B4-BE49-F238E27FC236}">
                <a16:creationId xmlns:a16="http://schemas.microsoft.com/office/drawing/2014/main" id="{A449556C-93D2-8575-BEB3-8ABD140052D3}"/>
              </a:ext>
            </a:extLst>
          </p:cNvPr>
          <p:cNvSpPr txBox="1">
            <a:spLocks/>
          </p:cNvSpPr>
          <p:nvPr/>
        </p:nvSpPr>
        <p:spPr>
          <a:xfrm>
            <a:off x="6482862" y="1825625"/>
            <a:ext cx="4870938" cy="70263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a-DK" sz="2000" dirty="0">
                <a:latin typeface="Tahoma" panose="020B0604030504040204" pitchFamily="34" charset="0"/>
                <a:ea typeface="Tahoma" panose="020B0604030504040204" pitchFamily="34" charset="0"/>
                <a:cs typeface="Tahoma" panose="020B0604030504040204" pitchFamily="34" charset="0"/>
              </a:rPr>
              <a:t>Dine hænder dannede og skabte mig, og nu skifter du sind og tilintetgør mig!</a:t>
            </a:r>
          </a:p>
        </p:txBody>
      </p:sp>
      <p:sp>
        <p:nvSpPr>
          <p:cNvPr id="6" name="Tekstfelt 5">
            <a:extLst>
              <a:ext uri="{FF2B5EF4-FFF2-40B4-BE49-F238E27FC236}">
                <a16:creationId xmlns:a16="http://schemas.microsoft.com/office/drawing/2014/main" id="{A9018550-3F92-242D-CD54-5C949E54E3A8}"/>
              </a:ext>
            </a:extLst>
          </p:cNvPr>
          <p:cNvSpPr txBox="1"/>
          <p:nvPr/>
        </p:nvSpPr>
        <p:spPr>
          <a:xfrm>
            <a:off x="838200" y="370016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19</a:t>
            </a:r>
          </a:p>
        </p:txBody>
      </p:sp>
      <p:sp>
        <p:nvSpPr>
          <p:cNvPr id="9" name="Tekstfelt 8">
            <a:extLst>
              <a:ext uri="{FF2B5EF4-FFF2-40B4-BE49-F238E27FC236}">
                <a16:creationId xmlns:a16="http://schemas.microsoft.com/office/drawing/2014/main" id="{C864D743-FA93-1DFC-87AD-E4AF20BBDB4B}"/>
              </a:ext>
            </a:extLst>
          </p:cNvPr>
          <p:cNvSpPr txBox="1"/>
          <p:nvPr/>
        </p:nvSpPr>
        <p:spPr>
          <a:xfrm>
            <a:off x="7069144" y="2540290"/>
            <a:ext cx="4284656" cy="276999"/>
          </a:xfrm>
          <a:prstGeom prst="rect">
            <a:avLst/>
          </a:prstGeom>
          <a:noFill/>
        </p:spPr>
        <p:txBody>
          <a:bodyPr wrap="square" rtlCol="0">
            <a:spAutoFit/>
          </a:bodyPr>
          <a:lstStyle/>
          <a:p>
            <a:pPr algn="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10, 8</a:t>
            </a:r>
          </a:p>
        </p:txBody>
      </p:sp>
      <p:sp>
        <p:nvSpPr>
          <p:cNvPr id="10" name="Tekstfelt 9">
            <a:extLst>
              <a:ext uri="{FF2B5EF4-FFF2-40B4-BE49-F238E27FC236}">
                <a16:creationId xmlns:a16="http://schemas.microsoft.com/office/drawing/2014/main" id="{64240A1F-2D9E-9527-0056-432FE0E97A37}"/>
              </a:ext>
            </a:extLst>
          </p:cNvPr>
          <p:cNvSpPr txBox="1"/>
          <p:nvPr/>
        </p:nvSpPr>
        <p:spPr>
          <a:xfrm>
            <a:off x="7069144" y="3703568"/>
            <a:ext cx="4284656" cy="276999"/>
          </a:xfrm>
          <a:prstGeom prst="rect">
            <a:avLst/>
          </a:prstGeom>
          <a:noFill/>
        </p:spPr>
        <p:txBody>
          <a:bodyPr wrap="square" rtlCol="0">
            <a:spAutoFit/>
          </a:bodyPr>
          <a:lstStyle/>
          <a:p>
            <a:pPr algn="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8a</a:t>
            </a:r>
          </a:p>
        </p:txBody>
      </p:sp>
      <p:sp>
        <p:nvSpPr>
          <p:cNvPr id="11" name="Tekstfelt 10">
            <a:extLst>
              <a:ext uri="{FF2B5EF4-FFF2-40B4-BE49-F238E27FC236}">
                <a16:creationId xmlns:a16="http://schemas.microsoft.com/office/drawing/2014/main" id="{0A15EEC6-4F5D-3F96-9A13-29975D2F3A75}"/>
              </a:ext>
            </a:extLst>
          </p:cNvPr>
          <p:cNvSpPr txBox="1"/>
          <p:nvPr/>
        </p:nvSpPr>
        <p:spPr>
          <a:xfrm>
            <a:off x="838200" y="520644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20-22a</a:t>
            </a:r>
          </a:p>
        </p:txBody>
      </p:sp>
      <p:sp>
        <p:nvSpPr>
          <p:cNvPr id="12" name="Tekstfelt 11">
            <a:extLst>
              <a:ext uri="{FF2B5EF4-FFF2-40B4-BE49-F238E27FC236}">
                <a16:creationId xmlns:a16="http://schemas.microsoft.com/office/drawing/2014/main" id="{5D2CF2AD-BEDA-2236-3C60-D9FE812998AB}"/>
              </a:ext>
            </a:extLst>
          </p:cNvPr>
          <p:cNvSpPr txBox="1"/>
          <p:nvPr/>
        </p:nvSpPr>
        <p:spPr>
          <a:xfrm>
            <a:off x="7069144" y="4859109"/>
            <a:ext cx="4284656" cy="276999"/>
          </a:xfrm>
          <a:prstGeom prst="rect">
            <a:avLst/>
          </a:prstGeom>
          <a:noFill/>
        </p:spPr>
        <p:txBody>
          <a:bodyPr wrap="square" rtlCol="0">
            <a:spAutoFit/>
          </a:bodyPr>
          <a:lstStyle/>
          <a:p>
            <a:pPr algn="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10a</a:t>
            </a:r>
          </a:p>
        </p:txBody>
      </p:sp>
      <p:sp>
        <p:nvSpPr>
          <p:cNvPr id="7" name="Pladsholder til indhold 2">
            <a:extLst>
              <a:ext uri="{FF2B5EF4-FFF2-40B4-BE49-F238E27FC236}">
                <a16:creationId xmlns:a16="http://schemas.microsoft.com/office/drawing/2014/main" id="{40CCCEEF-E088-7AD7-B92C-B2360715D96D}"/>
              </a:ext>
            </a:extLst>
          </p:cNvPr>
          <p:cNvSpPr txBox="1">
            <a:spLocks/>
          </p:cNvSpPr>
          <p:nvPr/>
        </p:nvSpPr>
        <p:spPr>
          <a:xfrm>
            <a:off x="6482862" y="3001485"/>
            <a:ext cx="4870938" cy="7875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a-DK" sz="2000" dirty="0">
                <a:latin typeface="Tahoma" panose="020B0604030504040204" pitchFamily="34" charset="0"/>
                <a:ea typeface="Tahoma" panose="020B0604030504040204" pitchFamily="34" charset="0"/>
                <a:cs typeface="Tahoma" panose="020B0604030504040204" pitchFamily="34" charset="0"/>
              </a:rPr>
              <a:t>Lagde du mærke til min tjener Job? Hans lige findes ikke på hele jorden;</a:t>
            </a:r>
          </a:p>
        </p:txBody>
      </p:sp>
      <p:sp>
        <p:nvSpPr>
          <p:cNvPr id="8" name="Pladsholder til indhold 2">
            <a:extLst>
              <a:ext uri="{FF2B5EF4-FFF2-40B4-BE49-F238E27FC236}">
                <a16:creationId xmlns:a16="http://schemas.microsoft.com/office/drawing/2014/main" id="{C85B604D-44CB-0BD4-2596-D35EE5F9C1E2}"/>
              </a:ext>
            </a:extLst>
          </p:cNvPr>
          <p:cNvSpPr txBox="1">
            <a:spLocks/>
          </p:cNvSpPr>
          <p:nvPr/>
        </p:nvSpPr>
        <p:spPr>
          <a:xfrm>
            <a:off x="6482862" y="4164763"/>
            <a:ext cx="4870938" cy="7875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Har du ikke sikret ham og hans familie og hele hans ejendom på enhver måde?</a:t>
            </a:r>
          </a:p>
        </p:txBody>
      </p:sp>
    </p:spTree>
    <p:extLst>
      <p:ext uri="{BB962C8B-B14F-4D97-AF65-F5344CB8AC3E}">
        <p14:creationId xmlns:p14="http://schemas.microsoft.com/office/powerpoint/2010/main" val="88136462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9" grpId="0"/>
      <p:bldP spid="10" grpId="0"/>
      <p:bldP spid="12" grpId="0"/>
      <p:bldP spid="7" grpId="0"/>
      <p:bldP spid="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4870938" cy="4351338"/>
          </a:xfrm>
        </p:spPr>
        <p:txBody>
          <a:bodyPr>
            <a:normAutofit/>
          </a:bodyPr>
          <a:lstStyle/>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dens knogler er som bronzerør, skelettet som jernstænger.</a:t>
            </a:r>
          </a:p>
          <a:p>
            <a:pPr marL="0" indent="0">
              <a:lnSpc>
                <a:spcPct val="100000"/>
              </a:lnSpc>
              <a:buNone/>
            </a:pPr>
            <a:br>
              <a:rPr lang="da-DK" sz="2000" dirty="0">
                <a:latin typeface="Tahoma" panose="020B0604030504040204" pitchFamily="34" charset="0"/>
                <a:ea typeface="Tahoma" panose="020B0604030504040204" pitchFamily="34" charset="0"/>
                <a:cs typeface="Tahoma" panose="020B0604030504040204" pitchFamily="34" charset="0"/>
              </a:rPr>
            </a:b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Selv om strømmen bliver stærk, flygter den ikke hovedkulds, den bevarer roen, når Jordan bruser mod dens gab.</a:t>
            </a:r>
          </a:p>
        </p:txBody>
      </p:sp>
      <p:sp>
        <p:nvSpPr>
          <p:cNvPr id="5" name="Pladsholder til indhold 2">
            <a:extLst>
              <a:ext uri="{FF2B5EF4-FFF2-40B4-BE49-F238E27FC236}">
                <a16:creationId xmlns:a16="http://schemas.microsoft.com/office/drawing/2014/main" id="{A449556C-93D2-8575-BEB3-8ABD140052D3}"/>
              </a:ext>
            </a:extLst>
          </p:cNvPr>
          <p:cNvSpPr txBox="1">
            <a:spLocks/>
          </p:cNvSpPr>
          <p:nvPr/>
        </p:nvSpPr>
        <p:spPr>
          <a:xfrm>
            <a:off x="6482862" y="1825625"/>
            <a:ext cx="4870938" cy="115087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a-DK" sz="2000" dirty="0">
                <a:latin typeface="Tahoma" panose="020B0604030504040204" pitchFamily="34" charset="0"/>
                <a:ea typeface="Tahoma" panose="020B0604030504040204" pitchFamily="34" charset="0"/>
                <a:cs typeface="Tahoma" panose="020B0604030504040204" pitchFamily="34" charset="0"/>
              </a:rPr>
              <a:t>Er jeg stærk som sten? Er min krop som bronze? Nej, hos mig selv er der ingen hjælp, enhver udvej er spærret for mig.</a:t>
            </a:r>
          </a:p>
          <a:p>
            <a:pPr marL="0" indent="0" algn="r">
              <a:lnSpc>
                <a:spcPct val="100000"/>
              </a:lnSpc>
              <a:buFont typeface="Arial" panose="020B0604020202020204" pitchFamily="34" charset="0"/>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gn="r">
              <a:lnSpc>
                <a:spcPct val="100000"/>
              </a:lnSpc>
              <a:buFont typeface="Arial" panose="020B0604020202020204" pitchFamily="34" charset="0"/>
              <a:buNone/>
            </a:pPr>
            <a:endParaRPr lang="da-DK" sz="2000" dirty="0">
              <a:latin typeface="Tahoma" panose="020B0604030504040204" pitchFamily="34" charset="0"/>
              <a:ea typeface="Tahoma" panose="020B0604030504040204" pitchFamily="34" charset="0"/>
              <a:cs typeface="Tahoma" panose="020B0604030504040204" pitchFamily="34" charset="0"/>
            </a:endParaRPr>
          </a:p>
        </p:txBody>
      </p:sp>
      <p:sp>
        <p:nvSpPr>
          <p:cNvPr id="7" name="Tekstfelt 6">
            <a:extLst>
              <a:ext uri="{FF2B5EF4-FFF2-40B4-BE49-F238E27FC236}">
                <a16:creationId xmlns:a16="http://schemas.microsoft.com/office/drawing/2014/main" id="{07494C50-2045-E210-4A70-23B2B0A6B744}"/>
              </a:ext>
            </a:extLst>
          </p:cNvPr>
          <p:cNvSpPr txBox="1"/>
          <p:nvPr/>
        </p:nvSpPr>
        <p:spPr>
          <a:xfrm>
            <a:off x="838200" y="475244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23</a:t>
            </a:r>
          </a:p>
        </p:txBody>
      </p:sp>
      <p:sp>
        <p:nvSpPr>
          <p:cNvPr id="14" name="Tekstfelt 13">
            <a:extLst>
              <a:ext uri="{FF2B5EF4-FFF2-40B4-BE49-F238E27FC236}">
                <a16:creationId xmlns:a16="http://schemas.microsoft.com/office/drawing/2014/main" id="{744AB28C-C984-5F3F-E9F3-BAE4BE4B554E}"/>
              </a:ext>
            </a:extLst>
          </p:cNvPr>
          <p:cNvSpPr txBox="1"/>
          <p:nvPr/>
        </p:nvSpPr>
        <p:spPr>
          <a:xfrm>
            <a:off x="7069144" y="2864797"/>
            <a:ext cx="4284656" cy="276999"/>
          </a:xfrm>
          <a:prstGeom prst="rect">
            <a:avLst/>
          </a:prstGeom>
          <a:noFill/>
        </p:spPr>
        <p:txBody>
          <a:bodyPr wrap="square" rtlCol="0">
            <a:spAutoFit/>
          </a:bodyPr>
          <a:lstStyle/>
          <a:p>
            <a:pPr algn="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6, 12</a:t>
            </a:r>
          </a:p>
        </p:txBody>
      </p:sp>
      <p:sp>
        <p:nvSpPr>
          <p:cNvPr id="15" name="Tekstfelt 14">
            <a:extLst>
              <a:ext uri="{FF2B5EF4-FFF2-40B4-BE49-F238E27FC236}">
                <a16:creationId xmlns:a16="http://schemas.microsoft.com/office/drawing/2014/main" id="{8603D9F0-3D9F-DF53-74AB-911EFDD93E96}"/>
              </a:ext>
            </a:extLst>
          </p:cNvPr>
          <p:cNvSpPr txBox="1"/>
          <p:nvPr/>
        </p:nvSpPr>
        <p:spPr>
          <a:xfrm>
            <a:off x="838200" y="254323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18</a:t>
            </a:r>
          </a:p>
        </p:txBody>
      </p:sp>
      <p:sp>
        <p:nvSpPr>
          <p:cNvPr id="4" name="Tekstfelt 3">
            <a:extLst>
              <a:ext uri="{FF2B5EF4-FFF2-40B4-BE49-F238E27FC236}">
                <a16:creationId xmlns:a16="http://schemas.microsoft.com/office/drawing/2014/main" id="{A627CFE1-D868-B607-C65E-F18453BEFF0D}"/>
              </a:ext>
            </a:extLst>
          </p:cNvPr>
          <p:cNvSpPr txBox="1"/>
          <p:nvPr/>
        </p:nvSpPr>
        <p:spPr>
          <a:xfrm>
            <a:off x="7069144" y="4427612"/>
            <a:ext cx="4284656" cy="276999"/>
          </a:xfrm>
          <a:prstGeom prst="rect">
            <a:avLst/>
          </a:prstGeom>
          <a:noFill/>
        </p:spPr>
        <p:txBody>
          <a:bodyPr wrap="square" rtlCol="0">
            <a:spAutoFit/>
          </a:bodyPr>
          <a:lstStyle/>
          <a:p>
            <a:pPr algn="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2, 10b</a:t>
            </a:r>
          </a:p>
        </p:txBody>
      </p:sp>
      <p:sp>
        <p:nvSpPr>
          <p:cNvPr id="6" name="Tekstfelt 5">
            <a:extLst>
              <a:ext uri="{FF2B5EF4-FFF2-40B4-BE49-F238E27FC236}">
                <a16:creationId xmlns:a16="http://schemas.microsoft.com/office/drawing/2014/main" id="{F79B69B4-0832-DF6F-4916-1F2575F20220}"/>
              </a:ext>
            </a:extLst>
          </p:cNvPr>
          <p:cNvSpPr txBox="1"/>
          <p:nvPr/>
        </p:nvSpPr>
        <p:spPr>
          <a:xfrm>
            <a:off x="7069144" y="5619686"/>
            <a:ext cx="4284656" cy="276999"/>
          </a:xfrm>
          <a:prstGeom prst="rect">
            <a:avLst/>
          </a:prstGeom>
          <a:noFill/>
        </p:spPr>
        <p:txBody>
          <a:bodyPr wrap="square" rtlCol="0">
            <a:spAutoFit/>
          </a:bodyPr>
          <a:lstStyle/>
          <a:p>
            <a:pPr algn="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 1</a:t>
            </a:r>
          </a:p>
        </p:txBody>
      </p:sp>
      <p:cxnSp>
        <p:nvCxnSpPr>
          <p:cNvPr id="27" name="Lige pilforbindelse 26">
            <a:extLst>
              <a:ext uri="{FF2B5EF4-FFF2-40B4-BE49-F238E27FC236}">
                <a16:creationId xmlns:a16="http://schemas.microsoft.com/office/drawing/2014/main" id="{B73CC91D-50B1-FDD9-5569-1908D3201083}"/>
              </a:ext>
            </a:extLst>
          </p:cNvPr>
          <p:cNvCxnSpPr>
            <a:cxnSpLocks/>
          </p:cNvCxnSpPr>
          <p:nvPr/>
        </p:nvCxnSpPr>
        <p:spPr>
          <a:xfrm>
            <a:off x="7656429" y="4373597"/>
            <a:ext cx="0" cy="391901"/>
          </a:xfrm>
          <a:prstGeom prst="straightConnector1">
            <a:avLst/>
          </a:prstGeom>
          <a:ln>
            <a:solidFill>
              <a:schemeClr val="tx1"/>
            </a:solidFill>
            <a:tailEnd type="triangle"/>
          </a:ln>
        </p:spPr>
        <p:style>
          <a:lnRef idx="3">
            <a:schemeClr val="dk1"/>
          </a:lnRef>
          <a:fillRef idx="0">
            <a:schemeClr val="dk1"/>
          </a:fillRef>
          <a:effectRef idx="2">
            <a:schemeClr val="dk1"/>
          </a:effectRef>
          <a:fontRef idx="minor">
            <a:schemeClr val="tx1"/>
          </a:fontRef>
        </p:style>
      </p:cxnSp>
      <p:sp>
        <p:nvSpPr>
          <p:cNvPr id="10" name="Pladsholder til indhold 2">
            <a:extLst>
              <a:ext uri="{FF2B5EF4-FFF2-40B4-BE49-F238E27FC236}">
                <a16:creationId xmlns:a16="http://schemas.microsoft.com/office/drawing/2014/main" id="{0E36EEA1-6773-17DF-D537-2612BB4B1EB5}"/>
              </a:ext>
            </a:extLst>
          </p:cNvPr>
          <p:cNvSpPr txBox="1">
            <a:spLocks/>
          </p:cNvSpPr>
          <p:nvPr/>
        </p:nvSpPr>
        <p:spPr>
          <a:xfrm>
            <a:off x="6482862" y="3755276"/>
            <a:ext cx="4870938" cy="189867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r">
              <a:lnSpc>
                <a:spcPct val="100000"/>
              </a:lnSpc>
              <a:buFont typeface="Arial" panose="020B0604020202020204" pitchFamily="34" charset="0"/>
              <a:buNone/>
            </a:pPr>
            <a:r>
              <a:rPr lang="da-DK" sz="2000" dirty="0">
                <a:latin typeface="Tahoma" panose="020B0604030504040204" pitchFamily="34" charset="0"/>
                <a:ea typeface="Tahoma" panose="020B0604030504040204" pitchFamily="34" charset="0"/>
                <a:cs typeface="Tahoma" panose="020B0604030504040204" pitchFamily="34" charset="0"/>
              </a:rPr>
              <a:t>Tager vi imod det gode fra Gud, må vi også tage imod det onde.</a:t>
            </a:r>
          </a:p>
          <a:p>
            <a:pPr marL="0" indent="0" algn="r">
              <a:lnSpc>
                <a:spcPct val="100000"/>
              </a:lnSpc>
              <a:buFont typeface="Arial" panose="020B0604020202020204" pitchFamily="34" charset="0"/>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gn="r">
              <a:lnSpc>
                <a:spcPct val="100000"/>
              </a:lnSpc>
              <a:buFont typeface="Arial" panose="020B0604020202020204" pitchFamily="34" charset="0"/>
              <a:buNone/>
            </a:pPr>
            <a:r>
              <a:rPr lang="da-DK" sz="2000" dirty="0">
                <a:latin typeface="Tahoma" panose="020B0604030504040204" pitchFamily="34" charset="0"/>
                <a:ea typeface="Tahoma" panose="020B0604030504040204" pitchFamily="34" charset="0"/>
                <a:cs typeface="Tahoma" panose="020B0604030504040204" pitchFamily="34" charset="0"/>
              </a:rPr>
              <a:t>Da åbnede Job munden og gav sig til at forbande den dag, han blev født.</a:t>
            </a:r>
          </a:p>
        </p:txBody>
      </p:sp>
    </p:spTree>
    <p:extLst>
      <p:ext uri="{BB962C8B-B14F-4D97-AF65-F5344CB8AC3E}">
        <p14:creationId xmlns:p14="http://schemas.microsoft.com/office/powerpoint/2010/main" val="259473362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27"/>
                                        </p:tgtEl>
                                        <p:attrNameLst>
                                          <p:attrName>style.visibility</p:attrName>
                                        </p:attrNameLst>
                                      </p:cBhvr>
                                      <p:to>
                                        <p:strVal val="visible"/>
                                      </p:to>
                                    </p:set>
                                    <p:animEffect transition="in" filter="fade">
                                      <p:cBhvr>
                                        <p:cTn id="21" dur="500"/>
                                        <p:tgtEl>
                                          <p:spTgt spid="27"/>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fade">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4" grpId="0"/>
      <p:bldP spid="4" grpId="0"/>
      <p:bldP spid="6" grpId="0"/>
      <p:bldP spid="10"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5533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25</a:t>
            </a:r>
          </a:p>
        </p:txBody>
      </p:sp>
      <p:sp>
        <p:nvSpPr>
          <p:cNvPr id="5" name="Tekstfelt 4">
            <a:extLst>
              <a:ext uri="{FF2B5EF4-FFF2-40B4-BE49-F238E27FC236}">
                <a16:creationId xmlns:a16="http://schemas.microsoft.com/office/drawing/2014/main" id="{3A446DD7-7B92-1D53-67C7-85E89DE1203A}"/>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Destruction of Leviathan,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GUSTAVE DORE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74229764-9CE2-051E-425E-54393499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75870"/>
            <a:ext cx="4044157"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2" name="Pladsholder til indhold 2">
            <a:extLst>
              <a:ext uri="{FF2B5EF4-FFF2-40B4-BE49-F238E27FC236}">
                <a16:creationId xmlns:a16="http://schemas.microsoft.com/office/drawing/2014/main" id="{4AB415E1-DD07-5711-ED14-BAAD881D41EF}"/>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Kan du trække Livjatan op med en krog, holde dens tunge i ave med reb?</a:t>
            </a:r>
          </a:p>
        </p:txBody>
      </p:sp>
    </p:spTree>
    <p:extLst>
      <p:ext uri="{BB962C8B-B14F-4D97-AF65-F5344CB8AC3E}">
        <p14:creationId xmlns:p14="http://schemas.microsoft.com/office/powerpoint/2010/main" val="62308739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96690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27-29</a:t>
            </a:r>
          </a:p>
        </p:txBody>
      </p:sp>
      <p:sp>
        <p:nvSpPr>
          <p:cNvPr id="5" name="Tekstfelt 4">
            <a:extLst>
              <a:ext uri="{FF2B5EF4-FFF2-40B4-BE49-F238E27FC236}">
                <a16:creationId xmlns:a16="http://schemas.microsoft.com/office/drawing/2014/main" id="{3A446DD7-7B92-1D53-67C7-85E89DE1203A}"/>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Destruction of Leviathan,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GUSTAVE DORE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74229764-9CE2-051E-425E-54393499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75870"/>
            <a:ext cx="4044157"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2" name="Pladsholder til indhold 2">
            <a:extLst>
              <a:ext uri="{FF2B5EF4-FFF2-40B4-BE49-F238E27FC236}">
                <a16:creationId xmlns:a16="http://schemas.microsoft.com/office/drawing/2014/main" id="{4AB415E1-DD07-5711-ED14-BAAD881D41EF}"/>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Ville den så trygle dig om nåde, ville den indsmigre sig hos </a:t>
            </a:r>
            <a:r>
              <a:rPr lang="da-DK">
                <a:latin typeface="Tahoma" panose="020B0604030504040204" pitchFamily="34" charset="0"/>
                <a:ea typeface="Tahoma" panose="020B0604030504040204" pitchFamily="34" charset="0"/>
                <a:cs typeface="Tahoma" panose="020B0604030504040204" pitchFamily="34" charset="0"/>
              </a:rPr>
              <a:t>dig? Ville </a:t>
            </a:r>
            <a:r>
              <a:rPr lang="da-DK" dirty="0">
                <a:latin typeface="Tahoma" panose="020B0604030504040204" pitchFamily="34" charset="0"/>
                <a:ea typeface="Tahoma" panose="020B0604030504040204" pitchFamily="34" charset="0"/>
                <a:cs typeface="Tahoma" panose="020B0604030504040204" pitchFamily="34" charset="0"/>
              </a:rPr>
              <a:t>den slutte pagt med dig, så du altid havde den som træl? Kan du lege med den som med en fugl eller holde den i snor til dine piger?</a:t>
            </a:r>
          </a:p>
        </p:txBody>
      </p:sp>
    </p:spTree>
    <p:extLst>
      <p:ext uri="{BB962C8B-B14F-4D97-AF65-F5344CB8AC3E}">
        <p14:creationId xmlns:p14="http://schemas.microsoft.com/office/powerpoint/2010/main" val="119547977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Læg din hånd på den! Den kamp kommer du til at huske. Du gør det aldrig mere!</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Hvem indlod sig i kamp med den og slap fra det? </a:t>
            </a:r>
            <a:r>
              <a:rPr lang="da-DK" b="1" u="sng" dirty="0">
                <a:latin typeface="Tahoma" panose="020B0604030504040204" pitchFamily="34" charset="0"/>
                <a:ea typeface="Tahoma" panose="020B0604030504040204" pitchFamily="34" charset="0"/>
                <a:cs typeface="Tahoma" panose="020B0604030504040204" pitchFamily="34" charset="0"/>
              </a:rPr>
              <a:t>Ingen under hele himlen!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7877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32</a:t>
            </a:r>
          </a:p>
        </p:txBody>
      </p:sp>
      <p:sp>
        <p:nvSpPr>
          <p:cNvPr id="5" name="Tekstfelt 4">
            <a:extLst>
              <a:ext uri="{FF2B5EF4-FFF2-40B4-BE49-F238E27FC236}">
                <a16:creationId xmlns:a16="http://schemas.microsoft.com/office/drawing/2014/main" id="{A8CE6561-19DA-28DD-B3B2-CF02DE427D6F}"/>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Destruction of Leviathan,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GUSTAVE DORE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85F0B117-25C1-BB26-DC2B-8C82D04C0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75870"/>
            <a:ext cx="4044157"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A78CCF55-BFA9-5732-BCB0-847D96907326}"/>
              </a:ext>
            </a:extLst>
          </p:cNvPr>
          <p:cNvSpPr txBox="1"/>
          <p:nvPr/>
        </p:nvSpPr>
        <p:spPr>
          <a:xfrm>
            <a:off x="838200" y="521308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41, 3</a:t>
            </a:r>
          </a:p>
        </p:txBody>
      </p:sp>
    </p:spTree>
    <p:extLst>
      <p:ext uri="{BB962C8B-B14F-4D97-AF65-F5344CB8AC3E}">
        <p14:creationId xmlns:p14="http://schemas.microsoft.com/office/powerpoint/2010/main" val="164145148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Der står flammer ud af gabet på den, gnisterne fyger fra den.</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Når den rejser sig, gribes selv guder af frygt, de er ude af sig selv af forfærdelse.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282157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41, 11</a:t>
            </a:r>
          </a:p>
        </p:txBody>
      </p:sp>
      <p:sp>
        <p:nvSpPr>
          <p:cNvPr id="5" name="Tekstfelt 4">
            <a:extLst>
              <a:ext uri="{FF2B5EF4-FFF2-40B4-BE49-F238E27FC236}">
                <a16:creationId xmlns:a16="http://schemas.microsoft.com/office/drawing/2014/main" id="{A8CE6561-19DA-28DD-B3B2-CF02DE427D6F}"/>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Destruction of Leviathan,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GUSTAVE DORE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85F0B117-25C1-BB26-DC2B-8C82D04C0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75870"/>
            <a:ext cx="4044157"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A854E01F-EA41-C797-BC5B-908B0DEEF1FC}"/>
              </a:ext>
            </a:extLst>
          </p:cNvPr>
          <p:cNvSpPr txBox="1"/>
          <p:nvPr/>
        </p:nvSpPr>
        <p:spPr>
          <a:xfrm>
            <a:off x="838200" y="474416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41, 17</a:t>
            </a:r>
          </a:p>
        </p:txBody>
      </p:sp>
    </p:spTree>
    <p:extLst>
      <p:ext uri="{BB962C8B-B14F-4D97-AF65-F5344CB8AC3E}">
        <p14:creationId xmlns:p14="http://schemas.microsoft.com/office/powerpoint/2010/main" val="1970130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En udfordring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03537"/>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Har du ikke </a:t>
            </a:r>
            <a:r>
              <a:rPr lang="da-DK" b="1" u="sng" dirty="0">
                <a:latin typeface="Tahoma" panose="020B0604030504040204" pitchFamily="34" charset="0"/>
                <a:ea typeface="Tahoma" panose="020B0604030504040204" pitchFamily="34" charset="0"/>
                <a:cs typeface="Tahoma" panose="020B0604030504040204" pitchFamily="34" charset="0"/>
              </a:rPr>
              <a:t>sikret</a:t>
            </a:r>
            <a:r>
              <a:rPr lang="da-DK" dirty="0">
                <a:latin typeface="Tahoma" panose="020B0604030504040204" pitchFamily="34" charset="0"/>
                <a:ea typeface="Tahoma" panose="020B0604030504040204" pitchFamily="34" charset="0"/>
                <a:cs typeface="Tahoma" panose="020B0604030504040204" pitchFamily="34" charset="0"/>
              </a:rPr>
              <a:t> ham og hans familie og hele hans ejendom på enhver måde? Du har velsignet hans arbejde, så hans hjorde breder sig ud over landet. Men ræk din hånd ud og rør ved alt det, han ejer. Så skal han nok </a:t>
            </a:r>
            <a:r>
              <a:rPr lang="da-DK" b="1" u="sng" dirty="0">
                <a:latin typeface="Tahoma" panose="020B0604030504040204" pitchFamily="34" charset="0"/>
                <a:ea typeface="Tahoma" panose="020B0604030504040204" pitchFamily="34" charset="0"/>
                <a:cs typeface="Tahoma" panose="020B0604030504040204" pitchFamily="34" charset="0"/>
              </a:rPr>
              <a:t>forbande</a:t>
            </a:r>
            <a:r>
              <a:rPr lang="da-DK" dirty="0">
                <a:latin typeface="Tahoma" panose="020B0604030504040204" pitchFamily="34" charset="0"/>
                <a:ea typeface="Tahoma" panose="020B0604030504040204" pitchFamily="34" charset="0"/>
                <a:cs typeface="Tahoma" panose="020B0604030504040204" pitchFamily="34" charset="0"/>
              </a:rPr>
              <a:t> dig op i dit åbne ansigt!«</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583181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10-11</a:t>
            </a:r>
          </a:p>
        </p:txBody>
      </p:sp>
      <p:sp>
        <p:nvSpPr>
          <p:cNvPr id="4" name="Tekstfelt 3">
            <a:extLst>
              <a:ext uri="{FF2B5EF4-FFF2-40B4-BE49-F238E27FC236}">
                <a16:creationId xmlns:a16="http://schemas.microsoft.com/office/drawing/2014/main" id="{7924B8F5-62D2-3869-C88A-C02324A0DD6B}"/>
              </a:ext>
            </a:extLst>
          </p:cNvPr>
          <p:cNvSpPr txBox="1"/>
          <p:nvPr/>
        </p:nvSpPr>
        <p:spPr>
          <a:xfrm>
            <a:off x="7422727" y="6092764"/>
            <a:ext cx="4147948" cy="246221"/>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En have </a:t>
            </a:r>
            <a:r>
              <a:rPr lang="en-US" sz="10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i</a:t>
            </a: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en</a:t>
            </a: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a:t>
            </a:r>
            <a:r>
              <a:rPr lang="en-US" sz="10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ørken</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DD2779EE-218B-6972-EB9D-5A1DEBB764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7845" r="27845"/>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284853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Den regner jern for strå, og bronze for trøsket træ;</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288019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41, 19</a:t>
            </a:r>
          </a:p>
        </p:txBody>
      </p:sp>
      <p:sp>
        <p:nvSpPr>
          <p:cNvPr id="5" name="Tekstfelt 4">
            <a:extLst>
              <a:ext uri="{FF2B5EF4-FFF2-40B4-BE49-F238E27FC236}">
                <a16:creationId xmlns:a16="http://schemas.microsoft.com/office/drawing/2014/main" id="{A8CE6561-19DA-28DD-B3B2-CF02DE427D6F}"/>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Destruction of Leviathan,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GUSTAVE DORE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85F0B117-25C1-BB26-DC2B-8C82D04C047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75870"/>
            <a:ext cx="4044157"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8" name="Pladsholder til indhold 2">
            <a:extLst>
              <a:ext uri="{FF2B5EF4-FFF2-40B4-BE49-F238E27FC236}">
                <a16:creationId xmlns:a16="http://schemas.microsoft.com/office/drawing/2014/main" id="{19815596-52EA-E55E-C6E1-26EA7AB935DE}"/>
              </a:ext>
            </a:extLst>
          </p:cNvPr>
          <p:cNvSpPr txBox="1">
            <a:spLocks/>
          </p:cNvSpPr>
          <p:nvPr/>
        </p:nvSpPr>
        <p:spPr>
          <a:xfrm>
            <a:off x="838200" y="4041093"/>
            <a:ext cx="4870938" cy="129997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dirty="0">
                <a:latin typeface="Tahoma" panose="020B0604030504040204" pitchFamily="34" charset="0"/>
                <a:ea typeface="Tahoma" panose="020B0604030504040204" pitchFamily="34" charset="0"/>
                <a:cs typeface="Tahoma" panose="020B0604030504040204" pitchFamily="34" charset="0"/>
              </a:rPr>
              <a:t>[Behemot]s knogler er som bronzerør, skelettet som jernstænger.</a:t>
            </a:r>
          </a:p>
        </p:txBody>
      </p:sp>
      <p:sp>
        <p:nvSpPr>
          <p:cNvPr id="9" name="Tekstfelt 8">
            <a:extLst>
              <a:ext uri="{FF2B5EF4-FFF2-40B4-BE49-F238E27FC236}">
                <a16:creationId xmlns:a16="http://schemas.microsoft.com/office/drawing/2014/main" id="{CA528760-0F8B-69AF-7D3A-E205AD25D2B6}"/>
              </a:ext>
            </a:extLst>
          </p:cNvPr>
          <p:cNvSpPr txBox="1"/>
          <p:nvPr/>
        </p:nvSpPr>
        <p:spPr>
          <a:xfrm>
            <a:off x="838200" y="549346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18</a:t>
            </a:r>
          </a:p>
        </p:txBody>
      </p:sp>
    </p:spTree>
    <p:extLst>
      <p:ext uri="{BB962C8B-B14F-4D97-AF65-F5344CB8AC3E}">
        <p14:creationId xmlns:p14="http://schemas.microsoft.com/office/powerpoint/2010/main" val="61435965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629275"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Jeg sætter fjendskab mellem dig og kvinden, mellem dit afkom og hendes; Hendes afkom skal </a:t>
            </a:r>
            <a:r>
              <a:rPr lang="da-DK" b="1" u="sng" dirty="0">
                <a:latin typeface="Tahoma" panose="020B0604030504040204" pitchFamily="34" charset="0"/>
                <a:ea typeface="Tahoma" panose="020B0604030504040204" pitchFamily="34" charset="0"/>
                <a:cs typeface="Tahoma" panose="020B0604030504040204" pitchFamily="34" charset="0"/>
              </a:rPr>
              <a:t>knuse dit hoved</a:t>
            </a:r>
            <a:r>
              <a:rPr lang="da-DK" dirty="0">
                <a:latin typeface="Tahoma" panose="020B0604030504040204" pitchFamily="34" charset="0"/>
                <a:ea typeface="Tahoma" panose="020B0604030504040204" pitchFamily="34" charset="0"/>
                <a:cs typeface="Tahoma" panose="020B0604030504040204" pitchFamily="34" charset="0"/>
              </a:rPr>
              <a:t>, og du skal bide hendes afkom i hælen.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09880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1. Mos. 3, 15</a:t>
            </a:r>
          </a:p>
        </p:txBody>
      </p:sp>
      <p:sp>
        <p:nvSpPr>
          <p:cNvPr id="5" name="Tekstfelt 4">
            <a:extLst>
              <a:ext uri="{FF2B5EF4-FFF2-40B4-BE49-F238E27FC236}">
                <a16:creationId xmlns:a16="http://schemas.microsoft.com/office/drawing/2014/main" id="{36692CC7-2967-171D-AA4A-2AD11A349784}"/>
              </a:ext>
            </a:extLst>
          </p:cNvPr>
          <p:cNvSpPr txBox="1"/>
          <p:nvPr/>
        </p:nvSpPr>
        <p:spPr>
          <a:xfrm>
            <a:off x="7474623" y="6092764"/>
            <a:ext cx="4044157" cy="400110"/>
          </a:xfrm>
          <a:prstGeom prst="rect">
            <a:avLst/>
          </a:prstGeom>
          <a:noFill/>
        </p:spPr>
        <p:txBody>
          <a:bodyPr wrap="square" rtlCol="0">
            <a:spAutoFit/>
          </a:bodyPr>
          <a:lstStyle/>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Madonna and Child with St. Anne,</a:t>
            </a:r>
          </a:p>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CARAVAGGIO</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03DC38FC-CDF5-29B8-C578-F726D5187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35508" y="875870"/>
            <a:ext cx="3922386"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9036378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199" y="1825625"/>
            <a:ext cx="5257801" cy="4351338"/>
          </a:xfrm>
        </p:spPr>
        <p:txBody>
          <a:bodyPr>
            <a:normAutofit fontScale="85000" lnSpcReduction="10000"/>
          </a:bodyPr>
          <a:lstStyle/>
          <a:p>
            <a:pPr marL="0" indent="0">
              <a:lnSpc>
                <a:spcPct val="110000"/>
              </a:lnSpc>
              <a:buNone/>
            </a:pPr>
            <a:r>
              <a:rPr lang="da-DK" dirty="0">
                <a:latin typeface="Tahoma" panose="020B0604030504040204" pitchFamily="34" charset="0"/>
                <a:ea typeface="Tahoma" panose="020B0604030504040204" pitchFamily="34" charset="0"/>
                <a:cs typeface="Tahoma" panose="020B0604030504040204" pitchFamily="34" charset="0"/>
              </a:rPr>
              <a:t>Gud er min konge fra ældgammel tid, han, som gjorde frelsesgerninger på jorden. Du bragte havet i oprør i din styrke og knuste dragehovederne på vandet. Du </a:t>
            </a:r>
            <a:r>
              <a:rPr lang="da-DK" b="1" u="sng" dirty="0">
                <a:latin typeface="Tahoma" panose="020B0604030504040204" pitchFamily="34" charset="0"/>
                <a:ea typeface="Tahoma" panose="020B0604030504040204" pitchFamily="34" charset="0"/>
                <a:cs typeface="Tahoma" panose="020B0604030504040204" pitchFamily="34" charset="0"/>
              </a:rPr>
              <a:t>knuste</a:t>
            </a:r>
            <a:r>
              <a:rPr lang="da-DK" dirty="0">
                <a:latin typeface="Tahoma" panose="020B0604030504040204" pitchFamily="34" charset="0"/>
                <a:ea typeface="Tahoma" panose="020B0604030504040204" pitchFamily="34" charset="0"/>
                <a:cs typeface="Tahoma" panose="020B0604030504040204" pitchFamily="34" charset="0"/>
              </a:rPr>
              <a:t> </a:t>
            </a:r>
            <a:r>
              <a:rPr lang="da-DK" b="1" u="sng" dirty="0">
                <a:latin typeface="Tahoma" panose="020B0604030504040204" pitchFamily="34" charset="0"/>
                <a:ea typeface="Tahoma" panose="020B0604030504040204" pitchFamily="34" charset="0"/>
                <a:cs typeface="Tahoma" panose="020B0604030504040204" pitchFamily="34" charset="0"/>
              </a:rPr>
              <a:t>Livjatans</a:t>
            </a:r>
            <a:r>
              <a:rPr lang="da-DK" dirty="0">
                <a:latin typeface="Tahoma" panose="020B0604030504040204" pitchFamily="34" charset="0"/>
                <a:ea typeface="Tahoma" panose="020B0604030504040204" pitchFamily="34" charset="0"/>
                <a:cs typeface="Tahoma" panose="020B0604030504040204" pitchFamily="34" charset="0"/>
              </a:rPr>
              <a:t> hoveder og gav dem som føde til havets fisk. Du brød vej for kilde og bæk, du udtørrede vandfyldte strømme. Din er dagen, din er natten, du har givet solen og månen deres plads.</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199" y="598212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Sl. 74, 12-16</a:t>
            </a:r>
          </a:p>
        </p:txBody>
      </p:sp>
      <p:sp>
        <p:nvSpPr>
          <p:cNvPr id="5" name="Tekstfelt 4">
            <a:extLst>
              <a:ext uri="{FF2B5EF4-FFF2-40B4-BE49-F238E27FC236}">
                <a16:creationId xmlns:a16="http://schemas.microsoft.com/office/drawing/2014/main" id="{538D4C7F-BF4C-89BC-D0E1-07B91857FA00}"/>
              </a:ext>
            </a:extLst>
          </p:cNvPr>
          <p:cNvSpPr txBox="1"/>
          <p:nvPr/>
        </p:nvSpPr>
        <p:spPr>
          <a:xfrm>
            <a:off x="7474623" y="6092764"/>
            <a:ext cx="4044157" cy="400110"/>
          </a:xfrm>
          <a:prstGeom prst="rect">
            <a:avLst/>
          </a:prstGeom>
          <a:noFill/>
        </p:spPr>
        <p:txBody>
          <a:bodyPr wrap="square" rtlCol="0">
            <a:spAutoFit/>
          </a:bodyPr>
          <a:lstStyle/>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Madonna and Child with St. Anne,</a:t>
            </a:r>
          </a:p>
          <a:p>
            <a:pPr algn="r"/>
            <a:r>
              <a:rPr lang="en-US" sz="100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CARAVAGGIO</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0B70936D-3D0C-13B4-7878-37BFA81159F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535508" y="875870"/>
            <a:ext cx="3922386"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127436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4539793"/>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Es. 27, 1</a:t>
            </a:r>
          </a:p>
        </p:txBody>
      </p:sp>
      <p:sp>
        <p:nvSpPr>
          <p:cNvPr id="5" name="Tekstfelt 4">
            <a:extLst>
              <a:ext uri="{FF2B5EF4-FFF2-40B4-BE49-F238E27FC236}">
                <a16:creationId xmlns:a16="http://schemas.microsoft.com/office/drawing/2014/main" id="{3A446DD7-7B92-1D53-67C7-85E89DE1203A}"/>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Destruction of Leviathan,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GUSTAVE DORE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74229764-9CE2-051E-425E-54393499FE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75870"/>
            <a:ext cx="4044157" cy="5106258"/>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
        <p:nvSpPr>
          <p:cNvPr id="12" name="Pladsholder til indhold 2">
            <a:extLst>
              <a:ext uri="{FF2B5EF4-FFF2-40B4-BE49-F238E27FC236}">
                <a16:creationId xmlns:a16="http://schemas.microsoft.com/office/drawing/2014/main" id="{4AB415E1-DD07-5711-ED14-BAAD881D41EF}"/>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På den dag straffer Herren med sit skarpe, store og stærke sværd </a:t>
            </a:r>
            <a:r>
              <a:rPr lang="da-DK" b="1" u="sng" dirty="0">
                <a:latin typeface="Tahoma" panose="020B0604030504040204" pitchFamily="34" charset="0"/>
                <a:ea typeface="Tahoma" panose="020B0604030504040204" pitchFamily="34" charset="0"/>
                <a:cs typeface="Tahoma" panose="020B0604030504040204" pitchFamily="34" charset="0"/>
              </a:rPr>
              <a:t>Livjatan</a:t>
            </a:r>
            <a:r>
              <a:rPr lang="da-DK" dirty="0">
                <a:latin typeface="Tahoma" panose="020B0604030504040204" pitchFamily="34" charset="0"/>
                <a:ea typeface="Tahoma" panose="020B0604030504040204" pitchFamily="34" charset="0"/>
                <a:cs typeface="Tahoma" panose="020B0604030504040204" pitchFamily="34" charset="0"/>
              </a:rPr>
              <a:t>, den flugtsnare slange, </a:t>
            </a:r>
            <a:r>
              <a:rPr lang="da-DK" b="1" u="sng" dirty="0">
                <a:latin typeface="Tahoma" panose="020B0604030504040204" pitchFamily="34" charset="0"/>
                <a:ea typeface="Tahoma" panose="020B0604030504040204" pitchFamily="34" charset="0"/>
                <a:cs typeface="Tahoma" panose="020B0604030504040204" pitchFamily="34" charset="0"/>
              </a:rPr>
              <a:t>Livjatan</a:t>
            </a:r>
            <a:r>
              <a:rPr lang="da-DK" dirty="0">
                <a:latin typeface="Tahoma" panose="020B0604030504040204" pitchFamily="34" charset="0"/>
                <a:ea typeface="Tahoma" panose="020B0604030504040204" pitchFamily="34" charset="0"/>
                <a:cs typeface="Tahoma" panose="020B0604030504040204" pitchFamily="34" charset="0"/>
              </a:rPr>
              <a:t>, den bugtede slange; han dræber dragen i havet.</a:t>
            </a:r>
          </a:p>
        </p:txBody>
      </p:sp>
    </p:spTree>
    <p:extLst>
      <p:ext uri="{BB962C8B-B14F-4D97-AF65-F5344CB8AC3E}">
        <p14:creationId xmlns:p14="http://schemas.microsoft.com/office/powerpoint/2010/main" val="1320205676"/>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Og der blev krig i himlen. Mikael og hans engle gik i krig med </a:t>
            </a:r>
            <a:r>
              <a:rPr lang="da-DK" b="1" u="sng" dirty="0">
                <a:latin typeface="Tahoma" panose="020B0604030504040204" pitchFamily="34" charset="0"/>
                <a:ea typeface="Tahoma" panose="020B0604030504040204" pitchFamily="34" charset="0"/>
                <a:cs typeface="Tahoma" panose="020B0604030504040204" pitchFamily="34" charset="0"/>
              </a:rPr>
              <a:t>dragen</a:t>
            </a:r>
            <a:r>
              <a:rPr lang="da-DK" dirty="0">
                <a:latin typeface="Tahoma" panose="020B0604030504040204" pitchFamily="34" charset="0"/>
                <a:ea typeface="Tahoma" panose="020B0604030504040204" pitchFamily="34" charset="0"/>
                <a:cs typeface="Tahoma" panose="020B0604030504040204" pitchFamily="34" charset="0"/>
              </a:rPr>
              <a:t>, og </a:t>
            </a:r>
            <a:r>
              <a:rPr lang="da-DK" b="1" u="sng" dirty="0">
                <a:latin typeface="Tahoma" panose="020B0604030504040204" pitchFamily="34" charset="0"/>
                <a:ea typeface="Tahoma" panose="020B0604030504040204" pitchFamily="34" charset="0"/>
                <a:cs typeface="Tahoma" panose="020B0604030504040204" pitchFamily="34" charset="0"/>
              </a:rPr>
              <a:t>dragen</a:t>
            </a:r>
            <a:r>
              <a:rPr lang="da-DK" dirty="0">
                <a:latin typeface="Tahoma" panose="020B0604030504040204" pitchFamily="34" charset="0"/>
                <a:ea typeface="Tahoma" panose="020B0604030504040204" pitchFamily="34" charset="0"/>
                <a:cs typeface="Tahoma" panose="020B0604030504040204" pitchFamily="34" charset="0"/>
              </a:rPr>
              <a:t> og dens engle tog kampen op, men kunne ikke stå sig, og de havde ikke længere deres plads i himlen.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04095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Åb. 12, 7-8</a:t>
            </a:r>
          </a:p>
        </p:txBody>
      </p:sp>
      <p:sp>
        <p:nvSpPr>
          <p:cNvPr id="5" name="Tekstfelt 4">
            <a:extLst>
              <a:ext uri="{FF2B5EF4-FFF2-40B4-BE49-F238E27FC236}">
                <a16:creationId xmlns:a16="http://schemas.microsoft.com/office/drawing/2014/main" id="{51DB7E37-7DF4-DD29-B68A-999E47D12893}"/>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Israel Jesus and Woman v Seven Headed Dragon,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DECREE TO RESTORE JERUSALEM</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75835023-EB8E-AB0F-D692-EB5BB28248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31271"/>
            <a:ext cx="4044157" cy="51954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877793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Den blev styrtet, den store </a:t>
            </a:r>
            <a:r>
              <a:rPr lang="da-DK" b="1" u="sng" dirty="0">
                <a:latin typeface="Tahoma" panose="020B0604030504040204" pitchFamily="34" charset="0"/>
                <a:ea typeface="Tahoma" panose="020B0604030504040204" pitchFamily="34" charset="0"/>
                <a:cs typeface="Tahoma" panose="020B0604030504040204" pitchFamily="34" charset="0"/>
              </a:rPr>
              <a:t>drage</a:t>
            </a:r>
            <a:r>
              <a:rPr lang="da-DK" dirty="0">
                <a:latin typeface="Tahoma" panose="020B0604030504040204" pitchFamily="34" charset="0"/>
                <a:ea typeface="Tahoma" panose="020B0604030504040204" pitchFamily="34" charset="0"/>
                <a:cs typeface="Tahoma" panose="020B0604030504040204" pitchFamily="34" charset="0"/>
              </a:rPr>
              <a:t>, den gamle slange, som hedder Djævelen og </a:t>
            </a:r>
            <a:r>
              <a:rPr lang="da-DK" b="1" u="sng" dirty="0">
                <a:latin typeface="Tahoma" panose="020B0604030504040204" pitchFamily="34" charset="0"/>
                <a:ea typeface="Tahoma" panose="020B0604030504040204" pitchFamily="34" charset="0"/>
                <a:cs typeface="Tahoma" panose="020B0604030504040204" pitchFamily="34" charset="0"/>
              </a:rPr>
              <a:t>Satan</a:t>
            </a:r>
            <a:r>
              <a:rPr lang="da-DK" dirty="0">
                <a:latin typeface="Tahoma" panose="020B0604030504040204" pitchFamily="34" charset="0"/>
                <a:ea typeface="Tahoma" panose="020B0604030504040204" pitchFamily="34" charset="0"/>
                <a:cs typeface="Tahoma" panose="020B0604030504040204" pitchFamily="34" charset="0"/>
              </a:rPr>
              <a:t>, og som forfører hele verden – styrtet til jorden, og dens engle blev styrtet ned sammen med den.</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002856"/>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Åb. 12, 9</a:t>
            </a:r>
          </a:p>
        </p:txBody>
      </p:sp>
      <p:sp>
        <p:nvSpPr>
          <p:cNvPr id="8" name="Tekstfelt 7">
            <a:extLst>
              <a:ext uri="{FF2B5EF4-FFF2-40B4-BE49-F238E27FC236}">
                <a16:creationId xmlns:a16="http://schemas.microsoft.com/office/drawing/2014/main" id="{E2A0B102-528B-CF6B-AFD9-A08ED769F062}"/>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Israel Jesus and Woman v Seven Headed Dragon,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DECREE TO RESTORE JERUSALEM</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5CF4F2BC-6A0F-CE9B-FB1B-8157F5839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31271"/>
            <a:ext cx="4044157" cy="51954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9900465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Livjatan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Og jeg hørte en høj røst i himlen sige:</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Nu er frelsen og magten og Riget vor Guds og herredømmet hans salvedes, for </a:t>
            </a:r>
            <a:r>
              <a:rPr lang="da-DK" b="1" u="sng" dirty="0">
                <a:latin typeface="Tahoma" panose="020B0604030504040204" pitchFamily="34" charset="0"/>
                <a:ea typeface="Tahoma" panose="020B0604030504040204" pitchFamily="34" charset="0"/>
                <a:cs typeface="Tahoma" panose="020B0604030504040204" pitchFamily="34" charset="0"/>
              </a:rPr>
              <a:t>vore brødres anklager er styrtet</a:t>
            </a:r>
            <a:r>
              <a:rPr lang="da-DK" dirty="0">
                <a:latin typeface="Tahoma" panose="020B0604030504040204" pitchFamily="34" charset="0"/>
                <a:ea typeface="Tahoma" panose="020B0604030504040204" pitchFamily="34" charset="0"/>
                <a:cs typeface="Tahoma" panose="020B0604030504040204" pitchFamily="34" charset="0"/>
              </a:rPr>
              <a:t>, han, som dag og nat anklagede dem for Gud.</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54211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Åb. 12, 10</a:t>
            </a:r>
          </a:p>
        </p:txBody>
      </p:sp>
      <p:sp>
        <p:nvSpPr>
          <p:cNvPr id="8" name="Tekstfelt 7">
            <a:extLst>
              <a:ext uri="{FF2B5EF4-FFF2-40B4-BE49-F238E27FC236}">
                <a16:creationId xmlns:a16="http://schemas.microsoft.com/office/drawing/2014/main" id="{E2A0B102-528B-CF6B-AFD9-A08ED769F062}"/>
              </a:ext>
            </a:extLst>
          </p:cNvPr>
          <p:cNvSpPr txBox="1"/>
          <p:nvPr/>
        </p:nvSpPr>
        <p:spPr>
          <a:xfrm>
            <a:off x="7474623" y="6092764"/>
            <a:ext cx="4044157"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Israel Jesus and Woman v Seven Headed Dragon,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THE DECREE TO RESTORE JERUSALEM</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5CF4F2BC-6A0F-CE9B-FB1B-8157F58397F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7474623" y="831271"/>
            <a:ext cx="4044157" cy="51954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62731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Gud</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Job svarede </a:t>
            </a:r>
            <a:r>
              <a:rPr lang="da-DK" b="1" u="sng" dirty="0">
                <a:latin typeface="Tahoma" panose="020B0604030504040204" pitchFamily="34" charset="0"/>
                <a:ea typeface="Tahoma" panose="020B0604030504040204" pitchFamily="34" charset="0"/>
                <a:cs typeface="Tahoma" panose="020B0604030504040204" pitchFamily="34" charset="0"/>
              </a:rPr>
              <a:t>HERREN</a:t>
            </a:r>
            <a:r>
              <a:rPr lang="da-DK" dirty="0">
                <a:latin typeface="Tahoma" panose="020B0604030504040204" pitchFamily="34" charset="0"/>
                <a:ea typeface="Tahoma" panose="020B0604030504040204" pitchFamily="34" charset="0"/>
                <a:cs typeface="Tahoma" panose="020B0604030504040204" pitchFamily="34" charset="0"/>
              </a:rPr>
              <a:t>: Nu ved jeg, at du formår alt, intet, du har besluttet, er umuligt for dig.</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28840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1-2</a:t>
            </a:r>
          </a:p>
        </p:txBody>
      </p:sp>
      <p:sp>
        <p:nvSpPr>
          <p:cNvPr id="7" name="Tekstfelt 6">
            <a:extLst>
              <a:ext uri="{FF2B5EF4-FFF2-40B4-BE49-F238E27FC236}">
                <a16:creationId xmlns:a16="http://schemas.microsoft.com/office/drawing/2014/main" id="{023A7A3D-185E-1B84-B2DC-FA5AA69195A2}"/>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Cross and tomb in reflection,</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KEVIN CARDEN</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CA90ACDA-E57F-690C-0F32-CFEC899D45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3795" r="13795"/>
          <a:stretch/>
        </p:blipFill>
        <p:spPr bwMode="auto">
          <a:xfrm>
            <a:off x="7422727" y="794064"/>
            <a:ext cx="4147947" cy="5265682"/>
          </a:xfrm>
          <a:prstGeom prst="rect">
            <a:avLst/>
          </a:prstGeom>
          <a:noFill/>
          <a:effectLst>
            <a:softEdge rad="127000"/>
          </a:effectLst>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5F86A1AF-D4D0-EFF9-9937-B80200061EA7}"/>
              </a:ext>
            </a:extLst>
          </p:cNvPr>
          <p:cNvSpPr txBox="1"/>
          <p:nvPr/>
        </p:nvSpPr>
        <p:spPr>
          <a:xfrm>
            <a:off x="838200" y="1342658"/>
            <a:ext cx="4284656" cy="276999"/>
          </a:xfrm>
          <a:prstGeom prst="rect">
            <a:avLst/>
          </a:prstGeom>
          <a:noFill/>
        </p:spPr>
        <p:txBody>
          <a:bodyPr wrap="square" rtlCol="0">
            <a:spAutoFit/>
          </a:bodyPr>
          <a:lstStyle/>
          <a:p>
            <a:r>
              <a:rPr lang="he-IL"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יְהֹוָה</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 “</a:t>
            </a:r>
            <a:r>
              <a:rPr lang="da-DK"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Jeg er</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a:t>
            </a:r>
          </a:p>
        </p:txBody>
      </p:sp>
    </p:spTree>
    <p:extLst>
      <p:ext uri="{BB962C8B-B14F-4D97-AF65-F5344CB8AC3E}">
        <p14:creationId xmlns:p14="http://schemas.microsoft.com/office/powerpoint/2010/main" val="2007722003"/>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199" y="1825625"/>
            <a:ext cx="10515599"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Du spurgte mig: ”Hvorfra kender du mine tanker, når du knap nok ved, hvem jeg er?” </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Jeg indrømmer, at jeg har udtalt mig om ting, som går over min forstand. Du sagde også: ”Lad mig stille dig nogle spørgsmål, så får vi se, om du kan svare på dem.”</a:t>
            </a: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Det eneste svar, jeg kan give, er: Før havde jeg kun hørt om dig, nu har jeg set dig med egne øjne. Hvad jeg har sagt, tager jeg i mig igen, jeg angrer skamfuldt i støv og aske.</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199" y="5692752"/>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3-6 (BDAN)</a:t>
            </a:r>
          </a:p>
        </p:txBody>
      </p:sp>
    </p:spTree>
    <p:extLst>
      <p:ext uri="{BB962C8B-B14F-4D97-AF65-F5344CB8AC3E}">
        <p14:creationId xmlns:p14="http://schemas.microsoft.com/office/powerpoint/2010/main" val="187145178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1874503" y="1825625"/>
            <a:ext cx="5257800" cy="4351338"/>
          </a:xfrm>
        </p:spPr>
        <p:txBody>
          <a:bodyPr>
            <a:normAutofit/>
          </a:bodyPr>
          <a:lstStyle/>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Her er mit indlæg med underskrift, nu må den Almægtige svare mig.</a:t>
            </a:r>
          </a:p>
          <a:p>
            <a:pPr marL="0" indent="0">
              <a:lnSpc>
                <a:spcPct val="100000"/>
              </a:lnSpc>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Nej, jeg er for ringe, hvad skal jeg svare dig? Jeg lægger hånden på munden.</a:t>
            </a:r>
          </a:p>
          <a:p>
            <a:pPr marL="0" indent="0">
              <a:lnSpc>
                <a:spcPct val="100000"/>
              </a:lnSpc>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sz="2000"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sz="2000" dirty="0">
                <a:latin typeface="Tahoma" panose="020B0604030504040204" pitchFamily="34" charset="0"/>
                <a:ea typeface="Tahoma" panose="020B0604030504040204" pitchFamily="34" charset="0"/>
                <a:cs typeface="Tahoma" panose="020B0604030504040204" pitchFamily="34" charset="0"/>
              </a:rPr>
              <a:t>Nu ved jeg, at du formår alt, intet, du har besluttet, er umuligt for dig.</a:t>
            </a:r>
          </a:p>
        </p:txBody>
      </p:sp>
      <p:sp>
        <p:nvSpPr>
          <p:cNvPr id="8" name="Tekstfelt 7">
            <a:extLst>
              <a:ext uri="{FF2B5EF4-FFF2-40B4-BE49-F238E27FC236}">
                <a16:creationId xmlns:a16="http://schemas.microsoft.com/office/drawing/2014/main" id="{FAC28C36-1353-FA4D-C8CD-14B749AA4F0C}"/>
              </a:ext>
            </a:extLst>
          </p:cNvPr>
          <p:cNvSpPr txBox="1"/>
          <p:nvPr/>
        </p:nvSpPr>
        <p:spPr>
          <a:xfrm>
            <a:off x="1874503" y="254323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31, 35</a:t>
            </a:r>
          </a:p>
        </p:txBody>
      </p:sp>
      <p:sp>
        <p:nvSpPr>
          <p:cNvPr id="9" name="Tekstfelt 8">
            <a:extLst>
              <a:ext uri="{FF2B5EF4-FFF2-40B4-BE49-F238E27FC236}">
                <a16:creationId xmlns:a16="http://schemas.microsoft.com/office/drawing/2014/main" id="{9A3B6E30-F1DA-3F38-0AFB-B79B294CD45D}"/>
              </a:ext>
            </a:extLst>
          </p:cNvPr>
          <p:cNvSpPr txBox="1"/>
          <p:nvPr/>
        </p:nvSpPr>
        <p:spPr>
          <a:xfrm>
            <a:off x="1874503" y="417169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40, 4-5</a:t>
            </a:r>
          </a:p>
        </p:txBody>
      </p:sp>
      <p:sp>
        <p:nvSpPr>
          <p:cNvPr id="10" name="Tekstfelt 9">
            <a:extLst>
              <a:ext uri="{FF2B5EF4-FFF2-40B4-BE49-F238E27FC236}">
                <a16:creationId xmlns:a16="http://schemas.microsoft.com/office/drawing/2014/main" id="{C95DE929-A472-F38D-49EF-9CDE2172585D}"/>
              </a:ext>
            </a:extLst>
          </p:cNvPr>
          <p:cNvSpPr txBox="1"/>
          <p:nvPr/>
        </p:nvSpPr>
        <p:spPr>
          <a:xfrm>
            <a:off x="1874503" y="5755434"/>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2</a:t>
            </a:r>
          </a:p>
        </p:txBody>
      </p:sp>
      <p:pic>
        <p:nvPicPr>
          <p:cNvPr id="1028" name="Picture 4" descr="Zipper Mouth Emoji [Download iPhone Emoji]">
            <a:extLst>
              <a:ext uri="{FF2B5EF4-FFF2-40B4-BE49-F238E27FC236}">
                <a16:creationId xmlns:a16="http://schemas.microsoft.com/office/drawing/2014/main" id="{C80843E2-48A8-1F32-916D-78AF0BC712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3441378"/>
            <a:ext cx="812763" cy="77720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ngry Emoji [Download Apple Emoji in PNG]">
            <a:extLst>
              <a:ext uri="{FF2B5EF4-FFF2-40B4-BE49-F238E27FC236}">
                <a16:creationId xmlns:a16="http://schemas.microsoft.com/office/drawing/2014/main" id="{44A74E50-97CC-8C1A-9630-3FB8A988FA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1" y="1904528"/>
            <a:ext cx="777205" cy="77720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miling Emoji [Blushed Smiling iPhone Emoji PNG]">
            <a:extLst>
              <a:ext uri="{FF2B5EF4-FFF2-40B4-BE49-F238E27FC236}">
                <a16:creationId xmlns:a16="http://schemas.microsoft.com/office/drawing/2014/main" id="{3E69CDB4-B373-8510-CC99-0260C15DAD2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8200" y="4978229"/>
            <a:ext cx="777205" cy="777205"/>
          </a:xfrm>
          <a:prstGeom prst="rect">
            <a:avLst/>
          </a:prstGeom>
          <a:noFill/>
          <a:extLst>
            <a:ext uri="{909E8E84-426E-40DD-AFC4-6F175D3DCCD1}">
              <a14:hiddenFill xmlns:a14="http://schemas.microsoft.com/office/drawing/2010/main">
                <a:solidFill>
                  <a:srgbClr val="FFFFFF"/>
                </a:solidFill>
              </a14:hiddenFill>
            </a:ext>
          </a:extLst>
        </p:spPr>
      </p:pic>
      <p:sp>
        <p:nvSpPr>
          <p:cNvPr id="6" name="Pil: 180 grader 5">
            <a:extLst>
              <a:ext uri="{FF2B5EF4-FFF2-40B4-BE49-F238E27FC236}">
                <a16:creationId xmlns:a16="http://schemas.microsoft.com/office/drawing/2014/main" id="{818EDFC4-458A-9CD9-105C-854AB4771783}"/>
              </a:ext>
            </a:extLst>
          </p:cNvPr>
          <p:cNvSpPr/>
          <p:nvPr/>
        </p:nvSpPr>
        <p:spPr>
          <a:xfrm rot="5400000">
            <a:off x="7056963" y="2318441"/>
            <a:ext cx="1483238" cy="908926"/>
          </a:xfrm>
          <a:prstGeom prst="uturnArrow">
            <a:avLst>
              <a:gd name="adj1" fmla="val 10891"/>
              <a:gd name="adj2" fmla="val 13571"/>
              <a:gd name="adj3" fmla="val 14261"/>
              <a:gd name="adj4" fmla="val 80482"/>
              <a:gd name="adj5" fmla="val 100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
        <p:nvSpPr>
          <p:cNvPr id="7" name="Pil: 180 grader 6">
            <a:extLst>
              <a:ext uri="{FF2B5EF4-FFF2-40B4-BE49-F238E27FC236}">
                <a16:creationId xmlns:a16="http://schemas.microsoft.com/office/drawing/2014/main" id="{38D76216-4283-8B99-41AC-B5338685D642}"/>
              </a:ext>
            </a:extLst>
          </p:cNvPr>
          <p:cNvSpPr/>
          <p:nvPr/>
        </p:nvSpPr>
        <p:spPr>
          <a:xfrm rot="5400000">
            <a:off x="7056963" y="4288450"/>
            <a:ext cx="1483238" cy="908926"/>
          </a:xfrm>
          <a:prstGeom prst="uturnArrow">
            <a:avLst>
              <a:gd name="adj1" fmla="val 10891"/>
              <a:gd name="adj2" fmla="val 13571"/>
              <a:gd name="adj3" fmla="val 14261"/>
              <a:gd name="adj4" fmla="val 80482"/>
              <a:gd name="adj5" fmla="val 100000"/>
            </a:avLst>
          </a:prstGeom>
          <a:solidFill>
            <a:schemeClr val="tx1"/>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solidFill>
                <a:schemeClr val="tx1"/>
              </a:solidFill>
            </a:endParaRPr>
          </a:p>
        </p:txBody>
      </p:sp>
    </p:spTree>
    <p:extLst>
      <p:ext uri="{BB962C8B-B14F-4D97-AF65-F5344CB8AC3E}">
        <p14:creationId xmlns:p14="http://schemas.microsoft.com/office/powerpoint/2010/main" val="25368910"/>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En udfordring</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103537"/>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Da sagde Herren til Satan: »Nu får du magten over alt det, han ejer; men ham selv må du ikke række hånden ud imod.« Så forlod Satan Herren.</a:t>
            </a:r>
          </a:p>
        </p:txBody>
      </p:sp>
      <p:sp>
        <p:nvSpPr>
          <p:cNvPr id="5" name="Tekstfelt 4">
            <a:extLst>
              <a:ext uri="{FF2B5EF4-FFF2-40B4-BE49-F238E27FC236}">
                <a16:creationId xmlns:a16="http://schemas.microsoft.com/office/drawing/2014/main" id="{D4F0DF2D-4C22-01AA-7248-89140ADC56C7}"/>
              </a:ext>
            </a:extLst>
          </p:cNvPr>
          <p:cNvSpPr txBox="1"/>
          <p:nvPr/>
        </p:nvSpPr>
        <p:spPr>
          <a:xfrm>
            <a:off x="838200" y="4128621"/>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12</a:t>
            </a:r>
          </a:p>
        </p:txBody>
      </p:sp>
      <p:sp>
        <p:nvSpPr>
          <p:cNvPr id="4" name="Tekstfelt 3">
            <a:extLst>
              <a:ext uri="{FF2B5EF4-FFF2-40B4-BE49-F238E27FC236}">
                <a16:creationId xmlns:a16="http://schemas.microsoft.com/office/drawing/2014/main" id="{14C9F234-BE8B-2FA7-B509-F72FEAC9B9F1}"/>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Satan before the Lord,</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CORRADO GIAQUINTO</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2">
            <a:extLst>
              <a:ext uri="{FF2B5EF4-FFF2-40B4-BE49-F238E27FC236}">
                <a16:creationId xmlns:a16="http://schemas.microsoft.com/office/drawing/2014/main" id="{31716041-E9DF-3BBA-752D-5FD3E55882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2834" r="12834"/>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786133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Jobs svar</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Efter at han havde talt disse ord til Job, sagde Herren til [Elifaz]: »Min vrede er flammet op mod dig og dine to venner, fordi I ikke har talt sandt </a:t>
            </a:r>
            <a:r>
              <a:rPr lang="da-DK" b="1" u="sng" dirty="0">
                <a:latin typeface="Tahoma" panose="020B0604030504040204" pitchFamily="34" charset="0"/>
                <a:ea typeface="Tahoma" panose="020B0604030504040204" pitchFamily="34" charset="0"/>
                <a:cs typeface="Tahoma" panose="020B0604030504040204" pitchFamily="34" charset="0"/>
              </a:rPr>
              <a:t>om</a:t>
            </a:r>
            <a:r>
              <a:rPr lang="da-DK" dirty="0">
                <a:latin typeface="Tahoma" panose="020B0604030504040204" pitchFamily="34" charset="0"/>
                <a:ea typeface="Tahoma" panose="020B0604030504040204" pitchFamily="34" charset="0"/>
                <a:cs typeface="Tahoma" panose="020B0604030504040204" pitchFamily="34" charset="0"/>
              </a:rPr>
              <a:t> mig, sådan som min tjener Job har gjort.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07934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7</a:t>
            </a:r>
          </a:p>
        </p:txBody>
      </p:sp>
      <p:sp>
        <p:nvSpPr>
          <p:cNvPr id="5" name="Tekstfelt 4">
            <a:extLst>
              <a:ext uri="{FF2B5EF4-FFF2-40B4-BE49-F238E27FC236}">
                <a16:creationId xmlns:a16="http://schemas.microsoft.com/office/drawing/2014/main" id="{74B1A51C-64B3-EA38-04CE-84AD5A308EC6}"/>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Jobs offer,</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UKENDT</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C3730A30-AB5C-D93C-2F2A-79D7B566E0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243" r="6243"/>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711421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Job taler sandt?</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199" y="1825625"/>
            <a:ext cx="10515599"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Det er lige meget, jeg kan kun sige: Skyldig eller uskyldig, han udsletter begge!</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Hvorfor lod du mig komme ud af moders liv? Gid jeg var død dengang, uset af noget øje!</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 – og du (Gud) slukker menneskets håb.</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284024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9, 22</a:t>
            </a:r>
          </a:p>
        </p:txBody>
      </p:sp>
      <p:sp>
        <p:nvSpPr>
          <p:cNvPr id="5" name="Tekstfelt 4">
            <a:extLst>
              <a:ext uri="{FF2B5EF4-FFF2-40B4-BE49-F238E27FC236}">
                <a16:creationId xmlns:a16="http://schemas.microsoft.com/office/drawing/2014/main" id="{B6F5559C-E34F-A1B4-525D-C6CCFC4E9021}"/>
              </a:ext>
            </a:extLst>
          </p:cNvPr>
          <p:cNvSpPr txBox="1"/>
          <p:nvPr/>
        </p:nvSpPr>
        <p:spPr>
          <a:xfrm>
            <a:off x="838200" y="436641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10, 18</a:t>
            </a:r>
          </a:p>
        </p:txBody>
      </p:sp>
      <p:sp>
        <p:nvSpPr>
          <p:cNvPr id="6" name="Tekstfelt 5">
            <a:extLst>
              <a:ext uri="{FF2B5EF4-FFF2-40B4-BE49-F238E27FC236}">
                <a16:creationId xmlns:a16="http://schemas.microsoft.com/office/drawing/2014/main" id="{17DBDFD5-8CFE-F2E1-06A9-83506D7F9C9D}"/>
              </a:ext>
            </a:extLst>
          </p:cNvPr>
          <p:cNvSpPr txBox="1"/>
          <p:nvPr/>
        </p:nvSpPr>
        <p:spPr>
          <a:xfrm>
            <a:off x="838200" y="5491820"/>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14, 19b</a:t>
            </a:r>
          </a:p>
        </p:txBody>
      </p:sp>
    </p:spTree>
    <p:extLst>
      <p:ext uri="{BB962C8B-B14F-4D97-AF65-F5344CB8AC3E}">
        <p14:creationId xmlns:p14="http://schemas.microsoft.com/office/powerpoint/2010/main" val="879471512"/>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Genoprettelse</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Da Job gik i forbøn for sine venner, vendte Herren hans skæbne og gav ham dobbelt så meget, som han før havde haft.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724295"/>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10</a:t>
            </a:r>
          </a:p>
        </p:txBody>
      </p:sp>
      <p:sp>
        <p:nvSpPr>
          <p:cNvPr id="17" name="Pladsholder til indhold 2">
            <a:extLst>
              <a:ext uri="{FF2B5EF4-FFF2-40B4-BE49-F238E27FC236}">
                <a16:creationId xmlns:a16="http://schemas.microsoft.com/office/drawing/2014/main" id="{AFD5FE34-E1D7-9BC0-74EA-403767A8F712}"/>
              </a:ext>
            </a:extLst>
          </p:cNvPr>
          <p:cNvSpPr txBox="1">
            <a:spLocks/>
          </p:cNvSpPr>
          <p:nvPr/>
        </p:nvSpPr>
        <p:spPr>
          <a:xfrm>
            <a:off x="6715125" y="4781843"/>
            <a:ext cx="4638675" cy="962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1800" dirty="0">
                <a:latin typeface="Tahoma" panose="020B0604030504040204" pitchFamily="34" charset="0"/>
                <a:ea typeface="Tahoma" panose="020B0604030504040204" pitchFamily="34" charset="0"/>
                <a:cs typeface="Tahoma" panose="020B0604030504040204" pitchFamily="34" charset="0"/>
              </a:rPr>
              <a:t>Han fik fjorten tusind får, seks tusind kameler, tusind spand okser og tusind æselhopper.</a:t>
            </a:r>
          </a:p>
        </p:txBody>
      </p:sp>
      <p:sp>
        <p:nvSpPr>
          <p:cNvPr id="18" name="Tekstfelt 17">
            <a:extLst>
              <a:ext uri="{FF2B5EF4-FFF2-40B4-BE49-F238E27FC236}">
                <a16:creationId xmlns:a16="http://schemas.microsoft.com/office/drawing/2014/main" id="{1EEDF62D-991C-355D-A972-9B648AEDCEE4}"/>
              </a:ext>
            </a:extLst>
          </p:cNvPr>
          <p:cNvSpPr txBox="1"/>
          <p:nvPr/>
        </p:nvSpPr>
        <p:spPr>
          <a:xfrm>
            <a:off x="6715125" y="573987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12</a:t>
            </a:r>
          </a:p>
        </p:txBody>
      </p:sp>
      <p:sp>
        <p:nvSpPr>
          <p:cNvPr id="19" name="Tekstfelt 18">
            <a:extLst>
              <a:ext uri="{FF2B5EF4-FFF2-40B4-BE49-F238E27FC236}">
                <a16:creationId xmlns:a16="http://schemas.microsoft.com/office/drawing/2014/main" id="{2DB6EE29-45E2-665D-06AF-9E976A2DAA2D}"/>
              </a:ext>
            </a:extLst>
          </p:cNvPr>
          <p:cNvSpPr txBox="1"/>
          <p:nvPr/>
        </p:nvSpPr>
        <p:spPr>
          <a:xfrm>
            <a:off x="838200" y="573987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1, 3</a:t>
            </a:r>
          </a:p>
        </p:txBody>
      </p:sp>
      <p:sp>
        <p:nvSpPr>
          <p:cNvPr id="20" name="Pladsholder til indhold 2">
            <a:extLst>
              <a:ext uri="{FF2B5EF4-FFF2-40B4-BE49-F238E27FC236}">
                <a16:creationId xmlns:a16="http://schemas.microsoft.com/office/drawing/2014/main" id="{E1A55231-AE62-38BA-5F1C-23F74319F227}"/>
              </a:ext>
            </a:extLst>
          </p:cNvPr>
          <p:cNvSpPr txBox="1">
            <a:spLocks/>
          </p:cNvSpPr>
          <p:nvPr/>
        </p:nvSpPr>
        <p:spPr>
          <a:xfrm>
            <a:off x="838200" y="4781843"/>
            <a:ext cx="4638675" cy="962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Font typeface="Arial" panose="020B0604020202020204" pitchFamily="34" charset="0"/>
              <a:buNone/>
            </a:pPr>
            <a:r>
              <a:rPr lang="da-DK" sz="1800" dirty="0">
                <a:latin typeface="Tahoma" panose="020B0604030504040204" pitchFamily="34" charset="0"/>
                <a:ea typeface="Tahoma" panose="020B0604030504040204" pitchFamily="34" charset="0"/>
                <a:cs typeface="Tahoma" panose="020B0604030504040204" pitchFamily="34" charset="0"/>
              </a:rPr>
              <a:t>Han ejede syv tusind får og tre tusind kameler, fem hundrede spand okser og fem hundrede æselhopper</a:t>
            </a:r>
          </a:p>
        </p:txBody>
      </p:sp>
      <p:cxnSp>
        <p:nvCxnSpPr>
          <p:cNvPr id="21" name="Lige pilforbindelse 20">
            <a:extLst>
              <a:ext uri="{FF2B5EF4-FFF2-40B4-BE49-F238E27FC236}">
                <a16:creationId xmlns:a16="http://schemas.microsoft.com/office/drawing/2014/main" id="{83105E9C-7C39-CE80-719A-DAF836F7319F}"/>
              </a:ext>
            </a:extLst>
          </p:cNvPr>
          <p:cNvCxnSpPr/>
          <p:nvPr/>
        </p:nvCxnSpPr>
        <p:spPr>
          <a:xfrm>
            <a:off x="5732584" y="5184546"/>
            <a:ext cx="679939" cy="0"/>
          </a:xfrm>
          <a:prstGeom prst="straightConnector1">
            <a:avLst/>
          </a:prstGeom>
          <a:ln w="76200">
            <a:solidFill>
              <a:schemeClr val="tx1"/>
            </a:solidFill>
            <a:tailEnd type="triangle"/>
          </a:ln>
        </p:spPr>
        <p:style>
          <a:lnRef idx="3">
            <a:schemeClr val="accent1"/>
          </a:lnRef>
          <a:fillRef idx="0">
            <a:schemeClr val="accent1"/>
          </a:fillRef>
          <a:effectRef idx="2">
            <a:schemeClr val="accent1"/>
          </a:effectRef>
          <a:fontRef idx="minor">
            <a:schemeClr val="tx1"/>
          </a:fontRef>
        </p:style>
      </p:cxnSp>
    </p:spTree>
    <p:extLst>
      <p:ext uri="{BB962C8B-B14F-4D97-AF65-F5344CB8AC3E}">
        <p14:creationId xmlns:p14="http://schemas.microsoft.com/office/powerpoint/2010/main" val="119410974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Genoprettelse</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Han fik syv sønner og tre døtre; den første kaldte han Jemima, den anden Kesia og den tredje Keren-</a:t>
            </a:r>
            <a:r>
              <a:rPr lang="da-DK" dirty="0" err="1">
                <a:latin typeface="Tahoma" panose="020B0604030504040204" pitchFamily="34" charset="0"/>
                <a:ea typeface="Tahoma" panose="020B0604030504040204" pitchFamily="34" charset="0"/>
                <a:cs typeface="Tahoma" panose="020B0604030504040204" pitchFamily="34" charset="0"/>
              </a:rPr>
              <a:t>Happuk</a:t>
            </a:r>
            <a:r>
              <a:rPr lang="da-DK" dirty="0">
                <a:latin typeface="Tahoma" panose="020B0604030504040204" pitchFamily="34" charset="0"/>
                <a:ea typeface="Tahoma" panose="020B0604030504040204" pitchFamily="34" charset="0"/>
                <a:cs typeface="Tahoma" panose="020B0604030504040204" pitchFamily="34" charset="0"/>
              </a:rPr>
              <a:t>. Så smukke kvinder som Jobs døtre fandtes ikke i hele landet, og deres far gav dem </a:t>
            </a:r>
            <a:r>
              <a:rPr lang="da-DK" b="1" u="sng" dirty="0">
                <a:latin typeface="Tahoma" panose="020B0604030504040204" pitchFamily="34" charset="0"/>
                <a:ea typeface="Tahoma" panose="020B0604030504040204" pitchFamily="34" charset="0"/>
                <a:cs typeface="Tahoma" panose="020B0604030504040204" pitchFamily="34" charset="0"/>
              </a:rPr>
              <a:t>arvelod på linje med deres brødre</a:t>
            </a:r>
            <a:r>
              <a:rPr lang="da-DK" dirty="0">
                <a:latin typeface="Tahoma" panose="020B0604030504040204" pitchFamily="34" charset="0"/>
                <a:ea typeface="Tahoma" panose="020B0604030504040204" pitchFamily="34" charset="0"/>
                <a:cs typeface="Tahoma" panose="020B0604030504040204" pitchFamily="34" charset="0"/>
              </a:rPr>
              <a:t>.</a:t>
            </a: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5454488"/>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13-15</a:t>
            </a:r>
          </a:p>
        </p:txBody>
      </p:sp>
      <p:sp>
        <p:nvSpPr>
          <p:cNvPr id="5" name="Tekstfelt 4">
            <a:extLst>
              <a:ext uri="{FF2B5EF4-FFF2-40B4-BE49-F238E27FC236}">
                <a16:creationId xmlns:a16="http://schemas.microsoft.com/office/drawing/2014/main" id="{FE11C70B-434E-9486-6655-C3C3BB17B33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with his three daughters,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WILLIAM BLAKE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9" name="Picture 2">
            <a:extLst>
              <a:ext uri="{FF2B5EF4-FFF2-40B4-BE49-F238E27FC236}">
                <a16:creationId xmlns:a16="http://schemas.microsoft.com/office/drawing/2014/main" id="{FF5A2162-40D2-FA68-E372-8CF310548E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472" t="-40" r="15525" b="40"/>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44110597"/>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Genoprettelse</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Job levede endnu 140 år og så sine børn og børnebørn i fire slægtled. Så døde Job gammel og mæt af dage.</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
        <p:nvSpPr>
          <p:cNvPr id="6" name="Tekstfelt 5">
            <a:extLst>
              <a:ext uri="{FF2B5EF4-FFF2-40B4-BE49-F238E27FC236}">
                <a16:creationId xmlns:a16="http://schemas.microsoft.com/office/drawing/2014/main" id="{460C4F05-FB0B-486B-85E8-BEE1547E67A2}"/>
              </a:ext>
            </a:extLst>
          </p:cNvPr>
          <p:cNvSpPr txBox="1"/>
          <p:nvPr/>
        </p:nvSpPr>
        <p:spPr>
          <a:xfrm>
            <a:off x="7286019" y="6092764"/>
            <a:ext cx="4284656"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Death of St. Joseph,</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BARTOLOMEO ALTOMONTE</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3730257"/>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Job. 42, 16-17</a:t>
            </a:r>
          </a:p>
        </p:txBody>
      </p:sp>
      <p:pic>
        <p:nvPicPr>
          <p:cNvPr id="1026" name="Picture 2">
            <a:extLst>
              <a:ext uri="{FF2B5EF4-FFF2-40B4-BE49-F238E27FC236}">
                <a16:creationId xmlns:a16="http://schemas.microsoft.com/office/drawing/2014/main" id="{5608F37A-830F-7943-F17C-4D819BB300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2728" y="831271"/>
            <a:ext cx="4147947" cy="5195457"/>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79876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Konklusion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5257800" cy="4351338"/>
          </a:xfrm>
        </p:spPr>
        <p:txBody>
          <a:bodyPr>
            <a:normAutofit lnSpcReduction="10000"/>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På sin vej så Jesus en mand, der havde været blind fra fødslen. Hans disciple spurgte ham: »Rabbi, hvem har syndet, ham selv eller hans forældre, siden han er født blind?« Jesus svarede: »Hverken han selv eller hans forældre har syndet, men </a:t>
            </a:r>
            <a:r>
              <a:rPr lang="da-DK" b="1" u="sng" dirty="0">
                <a:latin typeface="Tahoma" panose="020B0604030504040204" pitchFamily="34" charset="0"/>
                <a:ea typeface="Tahoma" panose="020B0604030504040204" pitchFamily="34" charset="0"/>
                <a:cs typeface="Tahoma" panose="020B0604030504040204" pitchFamily="34" charset="0"/>
              </a:rPr>
              <a:t>det er, for at Guds gerninger skal åbenbares på ham</a:t>
            </a:r>
            <a:r>
              <a:rPr lang="da-DK" dirty="0">
                <a:latin typeface="Tahoma" panose="020B0604030504040204" pitchFamily="34" charset="0"/>
                <a:ea typeface="Tahoma" panose="020B0604030504040204" pitchFamily="34" charset="0"/>
                <a:cs typeface="Tahoma" panose="020B0604030504040204" pitchFamily="34" charset="0"/>
              </a:rPr>
              <a:t>.</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E356C0CD-AA71-8E84-A32B-2260A6524717}"/>
              </a:ext>
            </a:extLst>
          </p:cNvPr>
          <p:cNvSpPr txBox="1"/>
          <p:nvPr/>
        </p:nvSpPr>
        <p:spPr>
          <a:xfrm>
            <a:off x="838200" y="6176963"/>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Joh. 9, 1-3</a:t>
            </a:r>
          </a:p>
        </p:txBody>
      </p:sp>
      <p:sp>
        <p:nvSpPr>
          <p:cNvPr id="7" name="Tekstfelt 6">
            <a:extLst>
              <a:ext uri="{FF2B5EF4-FFF2-40B4-BE49-F238E27FC236}">
                <a16:creationId xmlns:a16="http://schemas.microsoft.com/office/drawing/2014/main" id="{ECDA0D7E-65A1-09DE-4FDF-8E0B9154A27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Healing of the Blind Man by Jesus Christ,</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CARL BLOCH</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8" name="Picture 2">
            <a:extLst>
              <a:ext uri="{FF2B5EF4-FFF2-40B4-BE49-F238E27FC236}">
                <a16:creationId xmlns:a16="http://schemas.microsoft.com/office/drawing/2014/main" id="{CA54F89C-E536-A90D-5203-68BF7956FC6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814" t="24367" r="3448"/>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7754848"/>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Konklusion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199" y="1825625"/>
            <a:ext cx="5375031" cy="4351338"/>
          </a:xfrm>
        </p:spPr>
        <p:txBody>
          <a:bodyPr>
            <a:normAutofit/>
          </a:bodyPr>
          <a:lstStyle/>
          <a:p>
            <a:pPr marL="0" indent="0">
              <a:lnSpc>
                <a:spcPct val="100000"/>
              </a:lnSpc>
              <a:buNone/>
            </a:pPr>
            <a:r>
              <a:rPr lang="da-DK" dirty="0">
                <a:latin typeface="Tahoma" panose="020B0604030504040204" pitchFamily="34" charset="0"/>
                <a:ea typeface="Tahoma" panose="020B0604030504040204" pitchFamily="34" charset="0"/>
                <a:cs typeface="Tahoma" panose="020B0604030504040204" pitchFamily="34" charset="0"/>
              </a:rPr>
              <a:t>Min søn, foragt ikke Herrens </a:t>
            </a:r>
            <a:r>
              <a:rPr lang="da-DK" b="1" u="sng" dirty="0">
                <a:latin typeface="Tahoma" panose="020B0604030504040204" pitchFamily="34" charset="0"/>
                <a:ea typeface="Tahoma" panose="020B0604030504040204" pitchFamily="34" charset="0"/>
                <a:cs typeface="Tahoma" panose="020B0604030504040204" pitchFamily="34" charset="0"/>
              </a:rPr>
              <a:t>opdragelse</a:t>
            </a:r>
            <a:r>
              <a:rPr lang="da-DK" dirty="0">
                <a:latin typeface="Tahoma" panose="020B0604030504040204" pitchFamily="34" charset="0"/>
                <a:ea typeface="Tahoma" panose="020B0604030504040204" pitchFamily="34" charset="0"/>
                <a:cs typeface="Tahoma" panose="020B0604030504040204" pitchFamily="34" charset="0"/>
              </a:rPr>
              <a:t>, afsky ikke hans retledning; for Herren irettesætter den, han elsker, som en far den søn, han holder af.</a:t>
            </a:r>
          </a:p>
          <a:p>
            <a:pPr marL="0" indent="0">
              <a:lnSpc>
                <a:spcPct val="10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E356C0CD-AA71-8E84-A32B-2260A6524717}"/>
              </a:ext>
            </a:extLst>
          </p:cNvPr>
          <p:cNvSpPr txBox="1"/>
          <p:nvPr/>
        </p:nvSpPr>
        <p:spPr>
          <a:xfrm>
            <a:off x="838199" y="4125425"/>
            <a:ext cx="4284656" cy="276999"/>
          </a:xfrm>
          <a:prstGeom prst="rect">
            <a:avLst/>
          </a:prstGeom>
          <a:noFill/>
        </p:spPr>
        <p:txBody>
          <a:bodyPr wrap="square" rtlCol="0">
            <a:spAutoFit/>
          </a:bodyPr>
          <a:lstStyle/>
          <a:p>
            <a:r>
              <a:rPr lang="en-US" sz="1200" dirty="0" err="1">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Ordsp</a:t>
            </a:r>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 3, 11-12</a:t>
            </a:r>
          </a:p>
        </p:txBody>
      </p:sp>
      <p:sp>
        <p:nvSpPr>
          <p:cNvPr id="5" name="Tekstfelt 4">
            <a:extLst>
              <a:ext uri="{FF2B5EF4-FFF2-40B4-BE49-F238E27FC236}">
                <a16:creationId xmlns:a16="http://schemas.microsoft.com/office/drawing/2014/main" id="{762FA97B-CBF2-CE13-433B-B3E0679400F8}"/>
              </a:ext>
            </a:extLst>
          </p:cNvPr>
          <p:cNvSpPr txBox="1"/>
          <p:nvPr/>
        </p:nvSpPr>
        <p:spPr>
          <a:xfrm>
            <a:off x="7422727" y="6092764"/>
            <a:ext cx="4147948" cy="400110"/>
          </a:xfrm>
          <a:prstGeom prst="rect">
            <a:avLst/>
          </a:prstGeom>
          <a:noFill/>
        </p:spPr>
        <p:txBody>
          <a:bodyPr wrap="square" rtlCol="0">
            <a:spAutoFit/>
          </a:bodyPr>
          <a:lstStyle/>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Ducks,</a:t>
            </a:r>
          </a:p>
          <a:p>
            <a:pPr algn="r"/>
            <a:r>
              <a:rPr lang="en-US"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UKENDT</a:t>
            </a:r>
            <a:endParaRPr lang="da-DK" sz="10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endParaRPr>
          </a:p>
        </p:txBody>
      </p:sp>
      <p:pic>
        <p:nvPicPr>
          <p:cNvPr id="6" name="Picture 2">
            <a:extLst>
              <a:ext uri="{FF2B5EF4-FFF2-40B4-BE49-F238E27FC236}">
                <a16:creationId xmlns:a16="http://schemas.microsoft.com/office/drawing/2014/main" id="{4B7187DA-64CA-C309-C8E8-0391C4AEE8D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434" t="-40" r="34486" b="40"/>
          <a:stretch/>
        </p:blipFill>
        <p:spPr bwMode="auto">
          <a:xfrm>
            <a:off x="7422727" y="794064"/>
            <a:ext cx="4147947" cy="5265682"/>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743751"/>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kstfelt 7">
            <a:extLst>
              <a:ext uri="{FF2B5EF4-FFF2-40B4-BE49-F238E27FC236}">
                <a16:creationId xmlns:a16="http://schemas.microsoft.com/office/drawing/2014/main" id="{ECDB40AA-3F2D-6456-302C-0DF70B3B443D}"/>
              </a:ext>
            </a:extLst>
          </p:cNvPr>
          <p:cNvSpPr txBox="1"/>
          <p:nvPr/>
        </p:nvSpPr>
        <p:spPr>
          <a:xfrm>
            <a:off x="2419431" y="2536448"/>
            <a:ext cx="8079968" cy="1785104"/>
          </a:xfrm>
          <a:prstGeom prst="rect">
            <a:avLst/>
          </a:prstGeom>
          <a:noFill/>
        </p:spPr>
        <p:txBody>
          <a:bodyPr wrap="square" rtlCol="0">
            <a:spAutoFit/>
          </a:bodyPr>
          <a:lstStyle/>
          <a:p>
            <a:r>
              <a:rPr lang="en-US" sz="3600" dirty="0">
                <a:latin typeface="Tahoma" panose="020B0604030504040204" pitchFamily="34" charset="0"/>
                <a:ea typeface="Tahoma" panose="020B0604030504040204" pitchFamily="34" charset="0"/>
                <a:cs typeface="Tahoma" panose="020B0604030504040204" pitchFamily="34" charset="0"/>
              </a:rPr>
              <a:t>“</a:t>
            </a:r>
            <a:r>
              <a:rPr lang="da-DK" sz="3600" dirty="0">
                <a:latin typeface="Tahoma" panose="020B0604030504040204" pitchFamily="34" charset="0"/>
                <a:ea typeface="Tahoma" panose="020B0604030504040204" pitchFamily="34" charset="0"/>
                <a:cs typeface="Tahoma" panose="020B0604030504040204" pitchFamily="34" charset="0"/>
              </a:rPr>
              <a:t>At leve er at lide, at overleve er at finde </a:t>
            </a:r>
            <a:r>
              <a:rPr lang="da-DK" sz="3600" strike="sngStrike" dirty="0">
                <a:latin typeface="Tahoma" panose="020B0604030504040204" pitchFamily="34" charset="0"/>
                <a:ea typeface="Tahoma" panose="020B0604030504040204" pitchFamily="34" charset="0"/>
                <a:cs typeface="Tahoma" panose="020B0604030504040204" pitchFamily="34" charset="0"/>
              </a:rPr>
              <a:t>en mening</a:t>
            </a:r>
            <a:r>
              <a:rPr lang="da-DK" sz="3600" dirty="0">
                <a:latin typeface="Tahoma" panose="020B0604030504040204" pitchFamily="34" charset="0"/>
                <a:ea typeface="Tahoma" panose="020B0604030504040204" pitchFamily="34" charset="0"/>
                <a:cs typeface="Tahoma" panose="020B0604030504040204" pitchFamily="34" charset="0"/>
              </a:rPr>
              <a:t> blandt lidelsen.”</a:t>
            </a:r>
            <a:endParaRPr lang="en-US" sz="3600" dirty="0">
              <a:latin typeface="Tahoma" panose="020B0604030504040204" pitchFamily="34" charset="0"/>
              <a:ea typeface="Tahoma" panose="020B0604030504040204" pitchFamily="34" charset="0"/>
              <a:cs typeface="Tahoma" panose="020B0604030504040204" pitchFamily="34" charset="0"/>
            </a:endParaRPr>
          </a:p>
          <a:p>
            <a:endParaRPr lang="en-US" sz="1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 Friedrich Nietzsche</a:t>
            </a:r>
            <a:endParaRPr lang="da-DK" sz="2400" dirty="0">
              <a:latin typeface="Tahoma" panose="020B0604030504040204" pitchFamily="34" charset="0"/>
              <a:ea typeface="Tahoma" panose="020B0604030504040204" pitchFamily="34" charset="0"/>
              <a:cs typeface="Tahoma" panose="020B0604030504040204" pitchFamily="34" charset="0"/>
            </a:endParaRPr>
          </a:p>
        </p:txBody>
      </p:sp>
      <p:sp>
        <p:nvSpPr>
          <p:cNvPr id="2" name="Tekstfelt 1">
            <a:extLst>
              <a:ext uri="{FF2B5EF4-FFF2-40B4-BE49-F238E27FC236}">
                <a16:creationId xmlns:a16="http://schemas.microsoft.com/office/drawing/2014/main" id="{230DE6F7-DB16-E380-8E19-A8A5CC428943}"/>
              </a:ext>
            </a:extLst>
          </p:cNvPr>
          <p:cNvSpPr txBox="1"/>
          <p:nvPr/>
        </p:nvSpPr>
        <p:spPr>
          <a:xfrm>
            <a:off x="6551816" y="4072455"/>
            <a:ext cx="1655722" cy="646331"/>
          </a:xfrm>
          <a:prstGeom prst="rect">
            <a:avLst/>
          </a:prstGeom>
          <a:noFill/>
        </p:spPr>
        <p:txBody>
          <a:bodyPr wrap="square" rtlCol="0">
            <a:spAutoFit/>
          </a:bodyPr>
          <a:lstStyle/>
          <a:p>
            <a:r>
              <a:rPr lang="da-DK" sz="3600" dirty="0">
                <a:latin typeface="Tahoma" panose="020B0604030504040204" pitchFamily="34" charset="0"/>
                <a:ea typeface="Tahoma" panose="020B0604030504040204" pitchFamily="34" charset="0"/>
                <a:cs typeface="Tahoma" panose="020B0604030504040204" pitchFamily="34" charset="0"/>
              </a:rPr>
              <a:t>fred</a:t>
            </a:r>
            <a:endParaRPr lang="da-DK" sz="2400" dirty="0">
              <a:latin typeface="Tahoma" panose="020B0604030504040204" pitchFamily="34" charset="0"/>
              <a:ea typeface="Tahoma" panose="020B0604030504040204" pitchFamily="34" charset="0"/>
              <a:cs typeface="Tahoma" panose="020B0604030504040204" pitchFamily="34" charset="0"/>
            </a:endParaRPr>
          </a:p>
        </p:txBody>
      </p:sp>
      <p:cxnSp>
        <p:nvCxnSpPr>
          <p:cNvPr id="4" name="Lige pilforbindelse 3">
            <a:extLst>
              <a:ext uri="{FF2B5EF4-FFF2-40B4-BE49-F238E27FC236}">
                <a16:creationId xmlns:a16="http://schemas.microsoft.com/office/drawing/2014/main" id="{EFB2F4F4-8C55-605C-D577-EF0591FDBC27}"/>
              </a:ext>
            </a:extLst>
          </p:cNvPr>
          <p:cNvCxnSpPr>
            <a:cxnSpLocks/>
          </p:cNvCxnSpPr>
          <p:nvPr/>
        </p:nvCxnSpPr>
        <p:spPr>
          <a:xfrm flipH="1" flipV="1">
            <a:off x="5896708" y="3833446"/>
            <a:ext cx="562707" cy="339969"/>
          </a:xfrm>
          <a:prstGeom prst="straightConnector1">
            <a:avLst/>
          </a:prstGeom>
          <a:ln w="9525" cap="flat" cmpd="sng" algn="ctr">
            <a:solidFill>
              <a:schemeClr val="tx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972925454"/>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Konklusion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10515600" cy="4351338"/>
          </a:xfrm>
        </p:spPr>
        <p:txBody>
          <a:bodyPr>
            <a:normAutofit fontScale="77500" lnSpcReduction="20000"/>
          </a:bodyPr>
          <a:lstStyle/>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Gode gerninger </a:t>
            </a:r>
            <a:r>
              <a:rPr lang="da-DK" b="1" dirty="0">
                <a:latin typeface="Tahoma" panose="020B0604030504040204" pitchFamily="34" charset="0"/>
                <a:ea typeface="Tahoma" panose="020B0604030504040204" pitchFamily="34" charset="0"/>
                <a:cs typeface="Tahoma" panose="020B0604030504040204" pitchFamily="34" charset="0"/>
              </a:rPr>
              <a:t>≠</a:t>
            </a:r>
            <a:r>
              <a:rPr lang="da-DK" dirty="0">
                <a:latin typeface="Tahoma" panose="020B0604030504040204" pitchFamily="34" charset="0"/>
                <a:ea typeface="Tahoma" panose="020B0604030504040204" pitchFamily="34" charset="0"/>
                <a:cs typeface="Tahoma" panose="020B0604030504040204" pitchFamily="34" charset="0"/>
              </a:rPr>
              <a:t> </a:t>
            </a:r>
            <a:r>
              <a:rPr lang="da-DK" b="1" u="sng" dirty="0">
                <a:latin typeface="Tahoma" panose="020B0604030504040204" pitchFamily="34" charset="0"/>
                <a:ea typeface="Tahoma" panose="020B0604030504040204" pitchFamily="34" charset="0"/>
                <a:cs typeface="Tahoma" panose="020B0604030504040204" pitchFamily="34" charset="0"/>
              </a:rPr>
              <a:t>Garanti</a:t>
            </a:r>
            <a:r>
              <a:rPr lang="da-DK" dirty="0">
                <a:latin typeface="Tahoma" panose="020B0604030504040204" pitchFamily="34" charset="0"/>
                <a:ea typeface="Tahoma" panose="020B0604030504040204" pitchFamily="34" charset="0"/>
                <a:cs typeface="Tahoma" panose="020B0604030504040204" pitchFamily="34" charset="0"/>
              </a:rPr>
              <a:t> for lykke og glæde</a:t>
            </a:r>
          </a:p>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Onde gerninger </a:t>
            </a:r>
            <a:r>
              <a:rPr lang="da-DK" b="1" dirty="0">
                <a:latin typeface="Tahoma" panose="020B0604030504040204" pitchFamily="34" charset="0"/>
                <a:ea typeface="Tahoma" panose="020B0604030504040204" pitchFamily="34" charset="0"/>
                <a:cs typeface="Tahoma" panose="020B0604030504040204" pitchFamily="34" charset="0"/>
              </a:rPr>
              <a:t>≠</a:t>
            </a:r>
            <a:r>
              <a:rPr lang="da-DK" dirty="0">
                <a:latin typeface="Tahoma" panose="020B0604030504040204" pitchFamily="34" charset="0"/>
                <a:ea typeface="Tahoma" panose="020B0604030504040204" pitchFamily="34" charset="0"/>
                <a:cs typeface="Tahoma" panose="020B0604030504040204" pitchFamily="34" charset="0"/>
              </a:rPr>
              <a:t> </a:t>
            </a:r>
            <a:r>
              <a:rPr lang="da-DK" b="1" u="sng" dirty="0">
                <a:latin typeface="Tahoma" panose="020B0604030504040204" pitchFamily="34" charset="0"/>
                <a:ea typeface="Tahoma" panose="020B0604030504040204" pitchFamily="34" charset="0"/>
                <a:cs typeface="Tahoma" panose="020B0604030504040204" pitchFamily="34" charset="0"/>
              </a:rPr>
              <a:t>Garanti</a:t>
            </a:r>
            <a:r>
              <a:rPr lang="da-DK" dirty="0">
                <a:latin typeface="Tahoma" panose="020B0604030504040204" pitchFamily="34" charset="0"/>
                <a:ea typeface="Tahoma" panose="020B0604030504040204" pitchFamily="34" charset="0"/>
                <a:cs typeface="Tahoma" panose="020B0604030504040204" pitchFamily="34" charset="0"/>
              </a:rPr>
              <a:t> for ulykke og smerte</a:t>
            </a:r>
          </a:p>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Guds perspektiv </a:t>
            </a:r>
            <a:r>
              <a:rPr lang="da-DK" b="1" dirty="0">
                <a:latin typeface="Tahoma" panose="020B0604030504040204" pitchFamily="34" charset="0"/>
                <a:ea typeface="Tahoma" panose="020B0604030504040204" pitchFamily="34" charset="0"/>
                <a:cs typeface="Tahoma" panose="020B0604030504040204" pitchFamily="34" charset="0"/>
              </a:rPr>
              <a:t>&gt;</a:t>
            </a:r>
            <a:r>
              <a:rPr lang="da-DK" dirty="0">
                <a:latin typeface="Tahoma" panose="020B0604030504040204" pitchFamily="34" charset="0"/>
                <a:ea typeface="Tahoma" panose="020B0604030504040204" pitchFamily="34" charset="0"/>
                <a:cs typeface="Tahoma" panose="020B0604030504040204" pitchFamily="34" charset="0"/>
              </a:rPr>
              <a:t> Vores perspektiv</a:t>
            </a:r>
          </a:p>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Kaosset har en ende</a:t>
            </a:r>
          </a:p>
          <a:p>
            <a:pPr marL="0" indent="0">
              <a:lnSpc>
                <a:spcPct val="15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Og jeg så en ny himmel og en ny jord. For den første himmel og den første jord forsvandt, og </a:t>
            </a:r>
            <a:r>
              <a:rPr lang="da-DK" b="1" u="sng" dirty="0">
                <a:latin typeface="Tahoma" panose="020B0604030504040204" pitchFamily="34" charset="0"/>
                <a:ea typeface="Tahoma" panose="020B0604030504040204" pitchFamily="34" charset="0"/>
                <a:cs typeface="Tahoma" panose="020B0604030504040204" pitchFamily="34" charset="0"/>
              </a:rPr>
              <a:t>havet findes ikke mere</a:t>
            </a:r>
            <a:r>
              <a:rPr lang="da-DK" dirty="0">
                <a:latin typeface="Tahoma" panose="020B0604030504040204" pitchFamily="34" charset="0"/>
                <a:ea typeface="Tahoma" panose="020B0604030504040204" pitchFamily="34" charset="0"/>
                <a:cs typeface="Tahoma" panose="020B0604030504040204" pitchFamily="34" charset="0"/>
              </a:rPr>
              <a:t>.</a:t>
            </a:r>
            <a:br>
              <a:rPr lang="da-DK" dirty="0">
                <a:latin typeface="Tahoma" panose="020B0604030504040204" pitchFamily="34" charset="0"/>
                <a:ea typeface="Tahoma" panose="020B0604030504040204" pitchFamily="34" charset="0"/>
                <a:cs typeface="Tahoma" panose="020B0604030504040204" pitchFamily="34" charset="0"/>
              </a:rPr>
            </a:b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
        <p:nvSpPr>
          <p:cNvPr id="4" name="Tekstfelt 3">
            <a:extLst>
              <a:ext uri="{FF2B5EF4-FFF2-40B4-BE49-F238E27FC236}">
                <a16:creationId xmlns:a16="http://schemas.microsoft.com/office/drawing/2014/main" id="{51F31B6E-4385-E5F9-8CFC-3E52E5F8DD47}"/>
              </a:ext>
            </a:extLst>
          </p:cNvPr>
          <p:cNvSpPr txBox="1"/>
          <p:nvPr/>
        </p:nvSpPr>
        <p:spPr>
          <a:xfrm>
            <a:off x="838200" y="5590809"/>
            <a:ext cx="4284656" cy="276999"/>
          </a:xfrm>
          <a:prstGeom prst="rect">
            <a:avLst/>
          </a:prstGeom>
          <a:noFill/>
        </p:spPr>
        <p:txBody>
          <a:bodyPr wrap="square" rtlCol="0">
            <a:spAutoFit/>
          </a:bodyPr>
          <a:lstStyle/>
          <a:p>
            <a:r>
              <a:rPr lang="en-US" sz="1200" dirty="0">
                <a:solidFill>
                  <a:schemeClr val="bg1">
                    <a:lumMod val="50000"/>
                    <a:lumOff val="50000"/>
                  </a:schemeClr>
                </a:solidFill>
                <a:latin typeface="Tahoma" panose="020B0604030504040204" pitchFamily="34" charset="0"/>
                <a:ea typeface="Tahoma" panose="020B0604030504040204" pitchFamily="34" charset="0"/>
                <a:cs typeface="Tahoma" panose="020B0604030504040204" pitchFamily="34" charset="0"/>
              </a:rPr>
              <a:t>Åb. 21, 1</a:t>
            </a:r>
          </a:p>
        </p:txBody>
      </p:sp>
    </p:spTree>
    <p:extLst>
      <p:ext uri="{BB962C8B-B14F-4D97-AF65-F5344CB8AC3E}">
        <p14:creationId xmlns:p14="http://schemas.microsoft.com/office/powerpoint/2010/main" val="2308204605"/>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C73E83AB-DEDC-9941-8C22-E04F0887EA0B}"/>
              </a:ext>
            </a:extLst>
          </p:cNvPr>
          <p:cNvSpPr>
            <a:spLocks noGrp="1"/>
          </p:cNvSpPr>
          <p:nvPr>
            <p:ph type="title"/>
          </p:nvPr>
        </p:nvSpPr>
        <p:spPr/>
        <p:txBody>
          <a:bodyPr/>
          <a:lstStyle/>
          <a:p>
            <a:r>
              <a:rPr lang="da-DK" b="1" dirty="0">
                <a:latin typeface="Tahoma" panose="020B0604030504040204" pitchFamily="34" charset="0"/>
                <a:ea typeface="Tahoma" panose="020B0604030504040204" pitchFamily="34" charset="0"/>
                <a:cs typeface="Tahoma" panose="020B0604030504040204" pitchFamily="34" charset="0"/>
              </a:rPr>
              <a:t>Refleksion</a:t>
            </a:r>
          </a:p>
        </p:txBody>
      </p:sp>
      <p:sp>
        <p:nvSpPr>
          <p:cNvPr id="3" name="Pladsholder til indhold 2">
            <a:extLst>
              <a:ext uri="{FF2B5EF4-FFF2-40B4-BE49-F238E27FC236}">
                <a16:creationId xmlns:a16="http://schemas.microsoft.com/office/drawing/2014/main" id="{CF1B1F9C-8688-3042-67B4-D778DB9609F1}"/>
              </a:ext>
            </a:extLst>
          </p:cNvPr>
          <p:cNvSpPr>
            <a:spLocks noGrp="1"/>
          </p:cNvSpPr>
          <p:nvPr>
            <p:ph idx="1"/>
          </p:nvPr>
        </p:nvSpPr>
        <p:spPr>
          <a:xfrm>
            <a:off x="838200" y="1825625"/>
            <a:ext cx="10515600" cy="4351338"/>
          </a:xfrm>
        </p:spPr>
        <p:txBody>
          <a:bodyPr>
            <a:normAutofit/>
          </a:bodyPr>
          <a:lstStyle/>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Hvordan taler Gud ind i din lidelse?</a:t>
            </a:r>
          </a:p>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Hvorfor fjerner Gud ikke alt ondt?</a:t>
            </a:r>
          </a:p>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Hvorfor kommer der ulykke over gode mennesker?</a:t>
            </a:r>
          </a:p>
          <a:p>
            <a:pPr marL="0" indent="0">
              <a:lnSpc>
                <a:spcPct val="150000"/>
              </a:lnSpc>
              <a:buNone/>
            </a:pPr>
            <a:r>
              <a:rPr lang="da-DK" dirty="0">
                <a:latin typeface="Tahoma" panose="020B0604030504040204" pitchFamily="34" charset="0"/>
                <a:ea typeface="Tahoma" panose="020B0604030504040204" pitchFamily="34" charset="0"/>
                <a:cs typeface="Tahoma" panose="020B0604030504040204" pitchFamily="34" charset="0"/>
              </a:rPr>
              <a:t>Kan du acceptere hvordan Guds verden ser ud?</a:t>
            </a:r>
          </a:p>
          <a:p>
            <a:pPr marL="0" indent="0">
              <a:lnSpc>
                <a:spcPct val="15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da-DK" dirty="0">
              <a:latin typeface="Tahoma" panose="020B0604030504040204" pitchFamily="34" charset="0"/>
              <a:ea typeface="Tahoma" panose="020B0604030504040204" pitchFamily="34" charset="0"/>
              <a:cs typeface="Tahoma" panose="020B0604030504040204" pitchFamily="34" charset="0"/>
            </a:endParaRPr>
          </a:p>
          <a:p>
            <a:pPr marL="0" indent="0">
              <a:lnSpc>
                <a:spcPct val="150000"/>
              </a:lnSpc>
              <a:buNone/>
            </a:pPr>
            <a:endParaRPr lang="da-DK"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40596189"/>
      </p:ext>
    </p:extLst>
  </p:cSld>
  <p:clrMapOvr>
    <a:masterClrMapping/>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tema">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tema">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7197</TotalTime>
  <Words>13566</Words>
  <Application>Microsoft Office PowerPoint</Application>
  <PresentationFormat>Widescreen</PresentationFormat>
  <Paragraphs>1067</Paragraphs>
  <Slides>99</Slides>
  <Notes>98</Notes>
  <HiddenSlides>0</HiddenSlides>
  <MMClips>0</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99</vt:i4>
      </vt:variant>
    </vt:vector>
  </HeadingPairs>
  <TitlesOfParts>
    <vt:vector size="109" baseType="lpstr">
      <vt:lpstr>Batang</vt:lpstr>
      <vt:lpstr>Arial</vt:lpstr>
      <vt:lpstr>Calibri</vt:lpstr>
      <vt:lpstr>Calibri Light</vt:lpstr>
      <vt:lpstr>inherit</vt:lpstr>
      <vt:lpstr>Manuale</vt:lpstr>
      <vt:lpstr>Tahoma</vt:lpstr>
      <vt:lpstr>Tahoma</vt:lpstr>
      <vt:lpstr>Verdana</vt:lpstr>
      <vt:lpstr>Office Theme</vt:lpstr>
      <vt:lpstr>PowerPoint-præsentation</vt:lpstr>
      <vt:lpstr>Introduktion</vt:lpstr>
      <vt:lpstr>Introduktion</vt:lpstr>
      <vt:lpstr>Introduktion</vt:lpstr>
      <vt:lpstr>Introduktion</vt:lpstr>
      <vt:lpstr>En udfordring</vt:lpstr>
      <vt:lpstr>En udfordring</vt:lpstr>
      <vt:lpstr>En udfordring</vt:lpstr>
      <vt:lpstr>En udfordring</vt:lpstr>
      <vt:lpstr>Kollaps</vt:lpstr>
      <vt:lpstr>Kollaps</vt:lpstr>
      <vt:lpstr>Kollaps</vt:lpstr>
      <vt:lpstr>Kollaps</vt:lpstr>
      <vt:lpstr>Kollaps</vt:lpstr>
      <vt:lpstr>Kollaps</vt:lpstr>
      <vt:lpstr>Kollaps</vt:lpstr>
      <vt:lpstr>Kollaps</vt:lpstr>
      <vt:lpstr>Kollaps</vt:lpstr>
      <vt:lpstr>Kollaps</vt:lpstr>
      <vt:lpstr>Sorg</vt:lpstr>
      <vt:lpstr>Sorg</vt:lpstr>
      <vt:lpstr>Sorg</vt:lpstr>
      <vt:lpstr>Sorg</vt:lpstr>
      <vt:lpstr>Sorg</vt:lpstr>
      <vt:lpstr>Sorg</vt:lpstr>
      <vt:lpstr>Sorg</vt:lpstr>
      <vt:lpstr>Sorg</vt:lpstr>
      <vt:lpstr>Elifaz</vt:lpstr>
      <vt:lpstr>Elifaz</vt:lpstr>
      <vt:lpstr>Elifaz</vt:lpstr>
      <vt:lpstr>Elifaz</vt:lpstr>
      <vt:lpstr>Elifaz</vt:lpstr>
      <vt:lpstr>Bildad</vt:lpstr>
      <vt:lpstr>Bildad</vt:lpstr>
      <vt:lpstr>Bildad</vt:lpstr>
      <vt:lpstr>Bildad</vt:lpstr>
      <vt:lpstr>Bildad</vt:lpstr>
      <vt:lpstr>Sofar</vt:lpstr>
      <vt:lpstr>Sofar</vt:lpstr>
      <vt:lpstr>Sofar</vt:lpstr>
      <vt:lpstr>Sofar</vt:lpstr>
      <vt:lpstr>Jobs svar</vt:lpstr>
      <vt:lpstr>Jobs svar</vt:lpstr>
      <vt:lpstr>Jobs svar</vt:lpstr>
      <vt:lpstr>Jobs svar</vt:lpstr>
      <vt:lpstr>Jobs svar</vt:lpstr>
      <vt:lpstr>Jobs svar</vt:lpstr>
      <vt:lpstr>Jobs svar</vt:lpstr>
      <vt:lpstr>Visdom</vt:lpstr>
      <vt:lpstr>Visdom</vt:lpstr>
      <vt:lpstr>Visdom</vt:lpstr>
      <vt:lpstr>Visdom</vt:lpstr>
      <vt:lpstr>Jobs erklæring</vt:lpstr>
      <vt:lpstr>Jobs erklæring</vt:lpstr>
      <vt:lpstr>Jobs erklæring</vt:lpstr>
      <vt:lpstr>Jobs erklæring</vt:lpstr>
      <vt:lpstr>Jobs erklæring</vt:lpstr>
      <vt:lpstr>Jobs erklæring</vt:lpstr>
      <vt:lpstr>Elihu</vt:lpstr>
      <vt:lpstr>Elihu</vt:lpstr>
      <vt:lpstr>Elihu</vt:lpstr>
      <vt:lpstr>Elihu</vt:lpstr>
      <vt:lpstr>Elihu</vt:lpstr>
      <vt:lpstr>Elihu</vt:lpstr>
      <vt:lpstr>Nu kommer stormen...</vt:lpstr>
      <vt:lpstr>Gud</vt:lpstr>
      <vt:lpstr>Gud</vt:lpstr>
      <vt:lpstr>Gud</vt:lpstr>
      <vt:lpstr>Gud</vt:lpstr>
      <vt:lpstr>Gud</vt:lpstr>
      <vt:lpstr>Gud</vt:lpstr>
      <vt:lpstr>Gud</vt:lpstr>
      <vt:lpstr>Gud</vt:lpstr>
      <vt:lpstr>Gud</vt:lpstr>
      <vt:lpstr>Gud</vt:lpstr>
      <vt:lpstr>Livjatan</vt:lpstr>
      <vt:lpstr>Livjatan</vt:lpstr>
      <vt:lpstr>Livjatan</vt:lpstr>
      <vt:lpstr>Livjatan</vt:lpstr>
      <vt:lpstr>Livjatan</vt:lpstr>
      <vt:lpstr>Livjatan</vt:lpstr>
      <vt:lpstr>Livjatan</vt:lpstr>
      <vt:lpstr>Livjatan</vt:lpstr>
      <vt:lpstr>Livjatan</vt:lpstr>
      <vt:lpstr>Livjatan</vt:lpstr>
      <vt:lpstr>Livjatan</vt:lpstr>
      <vt:lpstr>Gud</vt:lpstr>
      <vt:lpstr>Jobs svar</vt:lpstr>
      <vt:lpstr>Jobs svar</vt:lpstr>
      <vt:lpstr>Jobs svar</vt:lpstr>
      <vt:lpstr>Job taler sandt?</vt:lpstr>
      <vt:lpstr>Genoprettelse</vt:lpstr>
      <vt:lpstr>Genoprettelse</vt:lpstr>
      <vt:lpstr>Genoprettelse</vt:lpstr>
      <vt:lpstr>Konklusion</vt:lpstr>
      <vt:lpstr>Konklusion</vt:lpstr>
      <vt:lpstr>PowerPoint-præsentation</vt:lpstr>
      <vt:lpstr>Konklusion</vt:lpstr>
      <vt:lpstr>Refleksion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PowerPoint-præsentation</dc:title>
  <dc:creator>Martin Johannes Rønnekjær Jensen</dc:creator>
  <cp:lastModifiedBy>Martin Johannes Rønnekjær Jensen</cp:lastModifiedBy>
  <cp:revision>47</cp:revision>
  <dcterms:created xsi:type="dcterms:W3CDTF">2022-11-06T13:15:40Z</dcterms:created>
  <dcterms:modified xsi:type="dcterms:W3CDTF">2023-08-23T10:04:18Z</dcterms:modified>
</cp:coreProperties>
</file>